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70" r:id="rId8"/>
    <p:sldId id="271" r:id="rId9"/>
    <p:sldId id="272" r:id="rId10"/>
    <p:sldId id="268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AFAB9C-3112-4599-BEF7-6F2DDB7D548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PA"/>
        </a:p>
      </dgm:t>
    </dgm:pt>
    <dgm:pt modelId="{62680379-12DF-44C2-9BDB-F834CCC2F27A}">
      <dgm:prSet phldrT="[Texto]"/>
      <dgm:spPr/>
      <dgm:t>
        <a:bodyPr/>
        <a:lstStyle/>
        <a:p>
          <a:r>
            <a:rPr lang="es-PA" dirty="0" smtClean="0"/>
            <a:t>EL CORREO ELECTRÓNICO</a:t>
          </a:r>
          <a:endParaRPr lang="es-PA" dirty="0"/>
        </a:p>
      </dgm:t>
    </dgm:pt>
    <dgm:pt modelId="{7FD1C43C-60A2-4355-8CE4-EB067A167934}" type="parTrans" cxnId="{EE6AB8AF-6CE0-4C40-8D8B-59A855AB615B}">
      <dgm:prSet/>
      <dgm:spPr/>
      <dgm:t>
        <a:bodyPr/>
        <a:lstStyle/>
        <a:p>
          <a:endParaRPr lang="es-PA"/>
        </a:p>
      </dgm:t>
    </dgm:pt>
    <dgm:pt modelId="{F259670D-A2F8-462B-B552-7A4E19A951E3}" type="sibTrans" cxnId="{EE6AB8AF-6CE0-4C40-8D8B-59A855AB615B}">
      <dgm:prSet/>
      <dgm:spPr/>
      <dgm:t>
        <a:bodyPr/>
        <a:lstStyle/>
        <a:p>
          <a:endParaRPr lang="es-PA"/>
        </a:p>
      </dgm:t>
    </dgm:pt>
    <dgm:pt modelId="{61765314-A387-4128-B69E-0899ABF246E3}">
      <dgm:prSet phldrT="[Texto]"/>
      <dgm:spPr/>
      <dgm:t>
        <a:bodyPr/>
        <a:lstStyle/>
        <a:p>
          <a:r>
            <a:rPr lang="es-PA" dirty="0" smtClean="0"/>
            <a:t>PUEDE SER:</a:t>
          </a:r>
          <a:endParaRPr lang="es-PA" dirty="0"/>
        </a:p>
      </dgm:t>
    </dgm:pt>
    <dgm:pt modelId="{7CB69EE4-2123-4EF7-AED4-4CA59A01EE58}" type="parTrans" cxnId="{3B0F06B5-5F88-486C-B91E-C6F1607B7106}">
      <dgm:prSet/>
      <dgm:spPr/>
      <dgm:t>
        <a:bodyPr/>
        <a:lstStyle/>
        <a:p>
          <a:endParaRPr lang="es-PA"/>
        </a:p>
      </dgm:t>
    </dgm:pt>
    <dgm:pt modelId="{1D4AA2E0-EA1B-4162-B930-6BB9933B0634}" type="sibTrans" cxnId="{3B0F06B5-5F88-486C-B91E-C6F1607B7106}">
      <dgm:prSet/>
      <dgm:spPr/>
      <dgm:t>
        <a:bodyPr/>
        <a:lstStyle/>
        <a:p>
          <a:endParaRPr lang="es-PA"/>
        </a:p>
      </dgm:t>
    </dgm:pt>
    <dgm:pt modelId="{8676E197-F7D0-4CBA-A317-3AE2A64B00E3}">
      <dgm:prSet phldrT="[Texto]"/>
      <dgm:spPr/>
      <dgm:t>
        <a:bodyPr/>
        <a:lstStyle/>
        <a:p>
          <a:r>
            <a:rPr lang="es-PA" dirty="0" smtClean="0"/>
            <a:t>TRADICIONAL</a:t>
          </a:r>
          <a:endParaRPr lang="es-PA" dirty="0"/>
        </a:p>
      </dgm:t>
    </dgm:pt>
    <dgm:pt modelId="{9BAA2CBA-E633-427F-B78E-A1013D3C430A}" type="parTrans" cxnId="{FF4D98F9-AA78-4FF3-809D-1416BD804296}">
      <dgm:prSet/>
      <dgm:spPr/>
      <dgm:t>
        <a:bodyPr/>
        <a:lstStyle/>
        <a:p>
          <a:endParaRPr lang="es-PA"/>
        </a:p>
      </dgm:t>
    </dgm:pt>
    <dgm:pt modelId="{95D6CCD4-A6A5-4669-83BD-CC4C703DC2FA}" type="sibTrans" cxnId="{FF4D98F9-AA78-4FF3-809D-1416BD804296}">
      <dgm:prSet/>
      <dgm:spPr/>
      <dgm:t>
        <a:bodyPr/>
        <a:lstStyle/>
        <a:p>
          <a:endParaRPr lang="es-PA"/>
        </a:p>
      </dgm:t>
    </dgm:pt>
    <dgm:pt modelId="{7253A49E-BCC3-471C-A23F-331B7C40F7F8}">
      <dgm:prSet phldrT="[Texto]"/>
      <dgm:spPr/>
      <dgm:t>
        <a:bodyPr/>
        <a:lstStyle/>
        <a:p>
          <a:r>
            <a:rPr lang="es-PA" dirty="0" smtClean="0"/>
            <a:t>BASADO EN LA WED</a:t>
          </a:r>
          <a:endParaRPr lang="es-PA" dirty="0"/>
        </a:p>
      </dgm:t>
    </dgm:pt>
    <dgm:pt modelId="{2F9595EA-C4E9-4528-92E1-8CEE9FAEEDF5}" type="parTrans" cxnId="{3FBEDEEE-8518-4A3D-9B1C-F66B5E71C8BC}">
      <dgm:prSet/>
      <dgm:spPr/>
      <dgm:t>
        <a:bodyPr/>
        <a:lstStyle/>
        <a:p>
          <a:endParaRPr lang="es-PA"/>
        </a:p>
      </dgm:t>
    </dgm:pt>
    <dgm:pt modelId="{CF972517-A927-4A44-B3E8-D63F80B5DF83}" type="sibTrans" cxnId="{3FBEDEEE-8518-4A3D-9B1C-F66B5E71C8BC}">
      <dgm:prSet/>
      <dgm:spPr/>
      <dgm:t>
        <a:bodyPr/>
        <a:lstStyle/>
        <a:p>
          <a:endParaRPr lang="es-PA"/>
        </a:p>
      </dgm:t>
    </dgm:pt>
    <dgm:pt modelId="{15F8DCD3-566A-4D5A-BF22-AD43EA586B65}">
      <dgm:prSet phldrT="[Texto]"/>
      <dgm:spPr/>
      <dgm:t>
        <a:bodyPr/>
        <a:lstStyle/>
        <a:p>
          <a:r>
            <a:rPr lang="es-PA" dirty="0" smtClean="0"/>
            <a:t>PRESENTA:</a:t>
          </a:r>
          <a:endParaRPr lang="es-PA" dirty="0"/>
        </a:p>
      </dgm:t>
    </dgm:pt>
    <dgm:pt modelId="{EBC562A4-A7A0-4B26-989E-DE4F9D9C0C3F}" type="parTrans" cxnId="{A583A241-AF4C-47E7-9108-E5823AD84A3D}">
      <dgm:prSet/>
      <dgm:spPr/>
      <dgm:t>
        <a:bodyPr/>
        <a:lstStyle/>
        <a:p>
          <a:endParaRPr lang="es-PA"/>
        </a:p>
      </dgm:t>
    </dgm:pt>
    <dgm:pt modelId="{4D8D06D0-C834-41B2-9FB2-8344AC45A0E6}" type="sibTrans" cxnId="{A583A241-AF4C-47E7-9108-E5823AD84A3D}">
      <dgm:prSet/>
      <dgm:spPr/>
      <dgm:t>
        <a:bodyPr/>
        <a:lstStyle/>
        <a:p>
          <a:endParaRPr lang="es-PA"/>
        </a:p>
      </dgm:t>
    </dgm:pt>
    <dgm:pt modelId="{01798C07-EC9A-4C4E-8B19-2D0D564F2568}">
      <dgm:prSet phldrT="[Texto]"/>
      <dgm:spPr/>
      <dgm:t>
        <a:bodyPr/>
        <a:lstStyle/>
        <a:p>
          <a:r>
            <a:rPr lang="es-PA" dirty="0" smtClean="0"/>
            <a:t>DESVENTAJAS</a:t>
          </a:r>
          <a:endParaRPr lang="es-PA" dirty="0"/>
        </a:p>
      </dgm:t>
    </dgm:pt>
    <dgm:pt modelId="{99D3970A-A954-4AE2-A8A7-4CC804A0931E}" type="parTrans" cxnId="{5333D935-2CC8-4D95-B9AC-CC01BCD31EB9}">
      <dgm:prSet/>
      <dgm:spPr/>
      <dgm:t>
        <a:bodyPr/>
        <a:lstStyle/>
        <a:p>
          <a:endParaRPr lang="es-PA"/>
        </a:p>
      </dgm:t>
    </dgm:pt>
    <dgm:pt modelId="{8C0F6259-86FC-4043-921A-B7FAE2F77FE2}" type="sibTrans" cxnId="{5333D935-2CC8-4D95-B9AC-CC01BCD31EB9}">
      <dgm:prSet/>
      <dgm:spPr/>
      <dgm:t>
        <a:bodyPr/>
        <a:lstStyle/>
        <a:p>
          <a:endParaRPr lang="es-PA"/>
        </a:p>
      </dgm:t>
    </dgm:pt>
    <dgm:pt modelId="{79455669-3915-4E67-96F5-ABA66B2C8CCD}">
      <dgm:prSet/>
      <dgm:spPr/>
      <dgm:t>
        <a:bodyPr/>
        <a:lstStyle/>
        <a:p>
          <a:r>
            <a:rPr lang="es-PA" dirty="0" smtClean="0"/>
            <a:t>VENTAJAS</a:t>
          </a:r>
          <a:endParaRPr lang="es-PA" dirty="0"/>
        </a:p>
      </dgm:t>
    </dgm:pt>
    <dgm:pt modelId="{E7AF1B9C-DCAC-4765-A086-0064A2D0AB13}" type="parTrans" cxnId="{AD7BD9A5-ED08-414E-B677-CDCC7DB7D1E4}">
      <dgm:prSet/>
      <dgm:spPr/>
      <dgm:t>
        <a:bodyPr/>
        <a:lstStyle/>
        <a:p>
          <a:endParaRPr lang="es-PA"/>
        </a:p>
      </dgm:t>
    </dgm:pt>
    <dgm:pt modelId="{E338143F-174D-4E51-9B75-106EF88FA884}" type="sibTrans" cxnId="{AD7BD9A5-ED08-414E-B677-CDCC7DB7D1E4}">
      <dgm:prSet/>
      <dgm:spPr/>
      <dgm:t>
        <a:bodyPr/>
        <a:lstStyle/>
        <a:p>
          <a:endParaRPr lang="es-PA"/>
        </a:p>
      </dgm:t>
    </dgm:pt>
    <dgm:pt modelId="{F4C46C74-8490-41FC-82FE-7FD4AB1A1ECB}" type="pres">
      <dgm:prSet presAssocID="{7EAFAB9C-3112-4599-BEF7-6F2DDB7D548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PA"/>
        </a:p>
      </dgm:t>
    </dgm:pt>
    <dgm:pt modelId="{F1476115-5958-4822-AC14-5135CC58AE40}" type="pres">
      <dgm:prSet presAssocID="{62680379-12DF-44C2-9BDB-F834CCC2F27A}" presName="hierRoot1" presStyleCnt="0"/>
      <dgm:spPr/>
    </dgm:pt>
    <dgm:pt modelId="{CAB45A7B-A108-440C-96A9-B6893750231C}" type="pres">
      <dgm:prSet presAssocID="{62680379-12DF-44C2-9BDB-F834CCC2F27A}" presName="composite" presStyleCnt="0"/>
      <dgm:spPr/>
    </dgm:pt>
    <dgm:pt modelId="{12BA9AC9-11F7-4837-AE94-66F23A10F55D}" type="pres">
      <dgm:prSet presAssocID="{62680379-12DF-44C2-9BDB-F834CCC2F27A}" presName="background" presStyleLbl="node0" presStyleIdx="0" presStyleCnt="1"/>
      <dgm:spPr/>
    </dgm:pt>
    <dgm:pt modelId="{56F7F3DB-2C97-4ECB-B615-A0DBC06F9323}" type="pres">
      <dgm:prSet presAssocID="{62680379-12DF-44C2-9BDB-F834CCC2F27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PA"/>
        </a:p>
      </dgm:t>
    </dgm:pt>
    <dgm:pt modelId="{66A82F34-F021-486D-97E1-C880FA79A3FD}" type="pres">
      <dgm:prSet presAssocID="{62680379-12DF-44C2-9BDB-F834CCC2F27A}" presName="hierChild2" presStyleCnt="0"/>
      <dgm:spPr/>
    </dgm:pt>
    <dgm:pt modelId="{9FDEA762-089D-49C7-B728-70AAEF6A4B62}" type="pres">
      <dgm:prSet presAssocID="{7CB69EE4-2123-4EF7-AED4-4CA59A01EE58}" presName="Name10" presStyleLbl="parChTrans1D2" presStyleIdx="0" presStyleCnt="2"/>
      <dgm:spPr/>
      <dgm:t>
        <a:bodyPr/>
        <a:lstStyle/>
        <a:p>
          <a:endParaRPr lang="es-PA"/>
        </a:p>
      </dgm:t>
    </dgm:pt>
    <dgm:pt modelId="{CFF2BB2B-D571-4885-AF2D-FAC143F7DC89}" type="pres">
      <dgm:prSet presAssocID="{61765314-A387-4128-B69E-0899ABF246E3}" presName="hierRoot2" presStyleCnt="0"/>
      <dgm:spPr/>
    </dgm:pt>
    <dgm:pt modelId="{AB8AA8AF-2FE9-4D19-A997-116855DFCFBF}" type="pres">
      <dgm:prSet presAssocID="{61765314-A387-4128-B69E-0899ABF246E3}" presName="composite2" presStyleCnt="0"/>
      <dgm:spPr/>
    </dgm:pt>
    <dgm:pt modelId="{53110D81-B6F7-4D91-8526-C0B45733FEF3}" type="pres">
      <dgm:prSet presAssocID="{61765314-A387-4128-B69E-0899ABF246E3}" presName="background2" presStyleLbl="node2" presStyleIdx="0" presStyleCnt="2"/>
      <dgm:spPr/>
    </dgm:pt>
    <dgm:pt modelId="{5DC1B52A-D02F-4105-B541-629C6D1E0211}" type="pres">
      <dgm:prSet presAssocID="{61765314-A387-4128-B69E-0899ABF246E3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s-PA"/>
        </a:p>
      </dgm:t>
    </dgm:pt>
    <dgm:pt modelId="{B2CE6455-3458-475A-8453-3D039DEEB858}" type="pres">
      <dgm:prSet presAssocID="{61765314-A387-4128-B69E-0899ABF246E3}" presName="hierChild3" presStyleCnt="0"/>
      <dgm:spPr/>
    </dgm:pt>
    <dgm:pt modelId="{CAE30C24-A75A-49F8-937B-3A90F9DB1038}" type="pres">
      <dgm:prSet presAssocID="{9BAA2CBA-E633-427F-B78E-A1013D3C430A}" presName="Name17" presStyleLbl="parChTrans1D3" presStyleIdx="0" presStyleCnt="4"/>
      <dgm:spPr/>
      <dgm:t>
        <a:bodyPr/>
        <a:lstStyle/>
        <a:p>
          <a:endParaRPr lang="es-PA"/>
        </a:p>
      </dgm:t>
    </dgm:pt>
    <dgm:pt modelId="{BF31FF52-00BF-4BFE-81AE-2A611FBD0EE2}" type="pres">
      <dgm:prSet presAssocID="{8676E197-F7D0-4CBA-A317-3AE2A64B00E3}" presName="hierRoot3" presStyleCnt="0"/>
      <dgm:spPr/>
    </dgm:pt>
    <dgm:pt modelId="{5FD75568-C27C-4DB9-8941-7E8718049D7B}" type="pres">
      <dgm:prSet presAssocID="{8676E197-F7D0-4CBA-A317-3AE2A64B00E3}" presName="composite3" presStyleCnt="0"/>
      <dgm:spPr/>
    </dgm:pt>
    <dgm:pt modelId="{D2E8D362-6007-428A-AE09-0D86859AF3D8}" type="pres">
      <dgm:prSet presAssocID="{8676E197-F7D0-4CBA-A317-3AE2A64B00E3}" presName="background3" presStyleLbl="node3" presStyleIdx="0" presStyleCnt="4"/>
      <dgm:spPr/>
    </dgm:pt>
    <dgm:pt modelId="{A42B8857-3AAB-4FD6-BD3B-097744F84E6F}" type="pres">
      <dgm:prSet presAssocID="{8676E197-F7D0-4CBA-A317-3AE2A64B00E3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s-PA"/>
        </a:p>
      </dgm:t>
    </dgm:pt>
    <dgm:pt modelId="{86B676F5-F532-4196-9913-382B3EED812B}" type="pres">
      <dgm:prSet presAssocID="{8676E197-F7D0-4CBA-A317-3AE2A64B00E3}" presName="hierChild4" presStyleCnt="0"/>
      <dgm:spPr/>
    </dgm:pt>
    <dgm:pt modelId="{B3F738A5-FE03-4877-A56B-79B45FEFCC5B}" type="pres">
      <dgm:prSet presAssocID="{2F9595EA-C4E9-4528-92E1-8CEE9FAEEDF5}" presName="Name17" presStyleLbl="parChTrans1D3" presStyleIdx="1" presStyleCnt="4"/>
      <dgm:spPr/>
      <dgm:t>
        <a:bodyPr/>
        <a:lstStyle/>
        <a:p>
          <a:endParaRPr lang="es-PA"/>
        </a:p>
      </dgm:t>
    </dgm:pt>
    <dgm:pt modelId="{0347AEE6-DD18-4235-ADA4-CC6C9B9008FC}" type="pres">
      <dgm:prSet presAssocID="{7253A49E-BCC3-471C-A23F-331B7C40F7F8}" presName="hierRoot3" presStyleCnt="0"/>
      <dgm:spPr/>
    </dgm:pt>
    <dgm:pt modelId="{EF768C30-E6D3-4B25-9210-67C08EBFE5B9}" type="pres">
      <dgm:prSet presAssocID="{7253A49E-BCC3-471C-A23F-331B7C40F7F8}" presName="composite3" presStyleCnt="0"/>
      <dgm:spPr/>
    </dgm:pt>
    <dgm:pt modelId="{6C619967-332D-4A98-8A5F-E5AC3F674C64}" type="pres">
      <dgm:prSet presAssocID="{7253A49E-BCC3-471C-A23F-331B7C40F7F8}" presName="background3" presStyleLbl="node3" presStyleIdx="1" presStyleCnt="4"/>
      <dgm:spPr/>
    </dgm:pt>
    <dgm:pt modelId="{8705D53F-B3D9-43ED-9CC5-E6B2847DE5A1}" type="pres">
      <dgm:prSet presAssocID="{7253A49E-BCC3-471C-A23F-331B7C40F7F8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s-PA"/>
        </a:p>
      </dgm:t>
    </dgm:pt>
    <dgm:pt modelId="{E0BFD187-A3A1-4AC1-9F20-DFAD196F5735}" type="pres">
      <dgm:prSet presAssocID="{7253A49E-BCC3-471C-A23F-331B7C40F7F8}" presName="hierChild4" presStyleCnt="0"/>
      <dgm:spPr/>
    </dgm:pt>
    <dgm:pt modelId="{A782E338-0265-45F4-AAD4-D1B7B1D4A0A1}" type="pres">
      <dgm:prSet presAssocID="{EBC562A4-A7A0-4B26-989E-DE4F9D9C0C3F}" presName="Name10" presStyleLbl="parChTrans1D2" presStyleIdx="1" presStyleCnt="2"/>
      <dgm:spPr/>
      <dgm:t>
        <a:bodyPr/>
        <a:lstStyle/>
        <a:p>
          <a:endParaRPr lang="es-PA"/>
        </a:p>
      </dgm:t>
    </dgm:pt>
    <dgm:pt modelId="{40EAB8EB-FF5B-4C42-B6DD-67B3E3BE770C}" type="pres">
      <dgm:prSet presAssocID="{15F8DCD3-566A-4D5A-BF22-AD43EA586B65}" presName="hierRoot2" presStyleCnt="0"/>
      <dgm:spPr/>
    </dgm:pt>
    <dgm:pt modelId="{60A5FA4D-4E3B-48DB-811F-55F012A87236}" type="pres">
      <dgm:prSet presAssocID="{15F8DCD3-566A-4D5A-BF22-AD43EA586B65}" presName="composite2" presStyleCnt="0"/>
      <dgm:spPr/>
    </dgm:pt>
    <dgm:pt modelId="{D0824348-F89E-4EC9-BD7C-1A26C553F96B}" type="pres">
      <dgm:prSet presAssocID="{15F8DCD3-566A-4D5A-BF22-AD43EA586B65}" presName="background2" presStyleLbl="node2" presStyleIdx="1" presStyleCnt="2"/>
      <dgm:spPr/>
    </dgm:pt>
    <dgm:pt modelId="{E444B5A7-17A6-4815-A6E9-069BB47AF24E}" type="pres">
      <dgm:prSet presAssocID="{15F8DCD3-566A-4D5A-BF22-AD43EA586B65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s-PA"/>
        </a:p>
      </dgm:t>
    </dgm:pt>
    <dgm:pt modelId="{9AF2D898-A11C-4026-86FA-A7A3FAA3601E}" type="pres">
      <dgm:prSet presAssocID="{15F8DCD3-566A-4D5A-BF22-AD43EA586B65}" presName="hierChild3" presStyleCnt="0"/>
      <dgm:spPr/>
    </dgm:pt>
    <dgm:pt modelId="{4D4E8A5E-7B22-405C-B59B-1ECFF3A4F6FC}" type="pres">
      <dgm:prSet presAssocID="{E7AF1B9C-DCAC-4765-A086-0064A2D0AB13}" presName="Name17" presStyleLbl="parChTrans1D3" presStyleIdx="2" presStyleCnt="4"/>
      <dgm:spPr/>
      <dgm:t>
        <a:bodyPr/>
        <a:lstStyle/>
        <a:p>
          <a:endParaRPr lang="es-PA"/>
        </a:p>
      </dgm:t>
    </dgm:pt>
    <dgm:pt modelId="{971D40C5-6162-41F0-94DB-45ECBCB98BFF}" type="pres">
      <dgm:prSet presAssocID="{79455669-3915-4E67-96F5-ABA66B2C8CCD}" presName="hierRoot3" presStyleCnt="0"/>
      <dgm:spPr/>
    </dgm:pt>
    <dgm:pt modelId="{64916806-6EF7-40A4-9D54-803F930EE72C}" type="pres">
      <dgm:prSet presAssocID="{79455669-3915-4E67-96F5-ABA66B2C8CCD}" presName="composite3" presStyleCnt="0"/>
      <dgm:spPr/>
    </dgm:pt>
    <dgm:pt modelId="{D75CDA2A-167E-4777-90F0-5593E3D30E77}" type="pres">
      <dgm:prSet presAssocID="{79455669-3915-4E67-96F5-ABA66B2C8CCD}" presName="background3" presStyleLbl="node3" presStyleIdx="2" presStyleCnt="4"/>
      <dgm:spPr/>
    </dgm:pt>
    <dgm:pt modelId="{847C3BA5-E548-4F00-80FD-A90ABAB1DF44}" type="pres">
      <dgm:prSet presAssocID="{79455669-3915-4E67-96F5-ABA66B2C8CCD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s-PA"/>
        </a:p>
      </dgm:t>
    </dgm:pt>
    <dgm:pt modelId="{2279E087-7547-42E3-B0DE-0896DC7B0378}" type="pres">
      <dgm:prSet presAssocID="{79455669-3915-4E67-96F5-ABA66B2C8CCD}" presName="hierChild4" presStyleCnt="0"/>
      <dgm:spPr/>
    </dgm:pt>
    <dgm:pt modelId="{E0AD1A54-571C-45C9-86FE-E93BA9113099}" type="pres">
      <dgm:prSet presAssocID="{99D3970A-A954-4AE2-A8A7-4CC804A0931E}" presName="Name17" presStyleLbl="parChTrans1D3" presStyleIdx="3" presStyleCnt="4"/>
      <dgm:spPr/>
      <dgm:t>
        <a:bodyPr/>
        <a:lstStyle/>
        <a:p>
          <a:endParaRPr lang="es-PA"/>
        </a:p>
      </dgm:t>
    </dgm:pt>
    <dgm:pt modelId="{F82473BF-3150-457C-BBCF-4783D7E789C6}" type="pres">
      <dgm:prSet presAssocID="{01798C07-EC9A-4C4E-8B19-2D0D564F2568}" presName="hierRoot3" presStyleCnt="0"/>
      <dgm:spPr/>
    </dgm:pt>
    <dgm:pt modelId="{A12D5179-2D16-43A1-AA97-6A9AB30D8E43}" type="pres">
      <dgm:prSet presAssocID="{01798C07-EC9A-4C4E-8B19-2D0D564F2568}" presName="composite3" presStyleCnt="0"/>
      <dgm:spPr/>
    </dgm:pt>
    <dgm:pt modelId="{31782485-E55E-4F0A-A67E-0439166D3CD1}" type="pres">
      <dgm:prSet presAssocID="{01798C07-EC9A-4C4E-8B19-2D0D564F2568}" presName="background3" presStyleLbl="node3" presStyleIdx="3" presStyleCnt="4"/>
      <dgm:spPr/>
    </dgm:pt>
    <dgm:pt modelId="{6F3867E1-8722-4940-9B50-B0BEB5BE6D92}" type="pres">
      <dgm:prSet presAssocID="{01798C07-EC9A-4C4E-8B19-2D0D564F2568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s-PA"/>
        </a:p>
      </dgm:t>
    </dgm:pt>
    <dgm:pt modelId="{01B29B5D-54F4-4001-8EA4-DF240A7E96F4}" type="pres">
      <dgm:prSet presAssocID="{01798C07-EC9A-4C4E-8B19-2D0D564F2568}" presName="hierChild4" presStyleCnt="0"/>
      <dgm:spPr/>
    </dgm:pt>
  </dgm:ptLst>
  <dgm:cxnLst>
    <dgm:cxn modelId="{A583A241-AF4C-47E7-9108-E5823AD84A3D}" srcId="{62680379-12DF-44C2-9BDB-F834CCC2F27A}" destId="{15F8DCD3-566A-4D5A-BF22-AD43EA586B65}" srcOrd="1" destOrd="0" parTransId="{EBC562A4-A7A0-4B26-989E-DE4F9D9C0C3F}" sibTransId="{4D8D06D0-C834-41B2-9FB2-8344AC45A0E6}"/>
    <dgm:cxn modelId="{74FE0909-5203-471E-8018-E7450B6CA99A}" type="presOf" srcId="{79455669-3915-4E67-96F5-ABA66B2C8CCD}" destId="{847C3BA5-E548-4F00-80FD-A90ABAB1DF44}" srcOrd="0" destOrd="0" presId="urn:microsoft.com/office/officeart/2005/8/layout/hierarchy1"/>
    <dgm:cxn modelId="{9E8A15D5-8551-408B-A6C0-F5B01741D4B6}" type="presOf" srcId="{7EAFAB9C-3112-4599-BEF7-6F2DDB7D548C}" destId="{F4C46C74-8490-41FC-82FE-7FD4AB1A1ECB}" srcOrd="0" destOrd="0" presId="urn:microsoft.com/office/officeart/2005/8/layout/hierarchy1"/>
    <dgm:cxn modelId="{FF4D98F9-AA78-4FF3-809D-1416BD804296}" srcId="{61765314-A387-4128-B69E-0899ABF246E3}" destId="{8676E197-F7D0-4CBA-A317-3AE2A64B00E3}" srcOrd="0" destOrd="0" parTransId="{9BAA2CBA-E633-427F-B78E-A1013D3C430A}" sibTransId="{95D6CCD4-A6A5-4669-83BD-CC4C703DC2FA}"/>
    <dgm:cxn modelId="{FC252EB8-7439-48CC-85B3-5BAAA4E368AE}" type="presOf" srcId="{7CB69EE4-2123-4EF7-AED4-4CA59A01EE58}" destId="{9FDEA762-089D-49C7-B728-70AAEF6A4B62}" srcOrd="0" destOrd="0" presId="urn:microsoft.com/office/officeart/2005/8/layout/hierarchy1"/>
    <dgm:cxn modelId="{65F0823B-9D4A-419E-B93D-236D459A3B4A}" type="presOf" srcId="{99D3970A-A954-4AE2-A8A7-4CC804A0931E}" destId="{E0AD1A54-571C-45C9-86FE-E93BA9113099}" srcOrd="0" destOrd="0" presId="urn:microsoft.com/office/officeart/2005/8/layout/hierarchy1"/>
    <dgm:cxn modelId="{0D0FB763-E1F2-48EF-BD4C-59415AC446FF}" type="presOf" srcId="{8676E197-F7D0-4CBA-A317-3AE2A64B00E3}" destId="{A42B8857-3AAB-4FD6-BD3B-097744F84E6F}" srcOrd="0" destOrd="0" presId="urn:microsoft.com/office/officeart/2005/8/layout/hierarchy1"/>
    <dgm:cxn modelId="{22CC7FE3-E230-454F-B119-82B402023CB3}" type="presOf" srcId="{7253A49E-BCC3-471C-A23F-331B7C40F7F8}" destId="{8705D53F-B3D9-43ED-9CC5-E6B2847DE5A1}" srcOrd="0" destOrd="0" presId="urn:microsoft.com/office/officeart/2005/8/layout/hierarchy1"/>
    <dgm:cxn modelId="{EE6AB8AF-6CE0-4C40-8D8B-59A855AB615B}" srcId="{7EAFAB9C-3112-4599-BEF7-6F2DDB7D548C}" destId="{62680379-12DF-44C2-9BDB-F834CCC2F27A}" srcOrd="0" destOrd="0" parTransId="{7FD1C43C-60A2-4355-8CE4-EB067A167934}" sibTransId="{F259670D-A2F8-462B-B552-7A4E19A951E3}"/>
    <dgm:cxn modelId="{C439C265-06C5-47B7-94CC-29FD24BB92ED}" type="presOf" srcId="{62680379-12DF-44C2-9BDB-F834CCC2F27A}" destId="{56F7F3DB-2C97-4ECB-B615-A0DBC06F9323}" srcOrd="0" destOrd="0" presId="urn:microsoft.com/office/officeart/2005/8/layout/hierarchy1"/>
    <dgm:cxn modelId="{AD8F7DA0-06AF-4320-B784-0B1DAB65615F}" type="presOf" srcId="{9BAA2CBA-E633-427F-B78E-A1013D3C430A}" destId="{CAE30C24-A75A-49F8-937B-3A90F9DB1038}" srcOrd="0" destOrd="0" presId="urn:microsoft.com/office/officeart/2005/8/layout/hierarchy1"/>
    <dgm:cxn modelId="{BE0B84BE-B548-4D76-988A-68B13D98AD72}" type="presOf" srcId="{EBC562A4-A7A0-4B26-989E-DE4F9D9C0C3F}" destId="{A782E338-0265-45F4-AAD4-D1B7B1D4A0A1}" srcOrd="0" destOrd="0" presId="urn:microsoft.com/office/officeart/2005/8/layout/hierarchy1"/>
    <dgm:cxn modelId="{633E0135-38E5-4795-BBCC-5D52F919BF13}" type="presOf" srcId="{E7AF1B9C-DCAC-4765-A086-0064A2D0AB13}" destId="{4D4E8A5E-7B22-405C-B59B-1ECFF3A4F6FC}" srcOrd="0" destOrd="0" presId="urn:microsoft.com/office/officeart/2005/8/layout/hierarchy1"/>
    <dgm:cxn modelId="{3D7DB9EA-CCC7-44D0-8CB3-49DDCFDC0EAE}" type="presOf" srcId="{01798C07-EC9A-4C4E-8B19-2D0D564F2568}" destId="{6F3867E1-8722-4940-9B50-B0BEB5BE6D92}" srcOrd="0" destOrd="0" presId="urn:microsoft.com/office/officeart/2005/8/layout/hierarchy1"/>
    <dgm:cxn modelId="{5333D935-2CC8-4D95-B9AC-CC01BCD31EB9}" srcId="{15F8DCD3-566A-4D5A-BF22-AD43EA586B65}" destId="{01798C07-EC9A-4C4E-8B19-2D0D564F2568}" srcOrd="1" destOrd="0" parTransId="{99D3970A-A954-4AE2-A8A7-4CC804A0931E}" sibTransId="{8C0F6259-86FC-4043-921A-B7FAE2F77FE2}"/>
    <dgm:cxn modelId="{7F112A2E-00FD-45F0-AE4B-12F749AA44B1}" type="presOf" srcId="{2F9595EA-C4E9-4528-92E1-8CEE9FAEEDF5}" destId="{B3F738A5-FE03-4877-A56B-79B45FEFCC5B}" srcOrd="0" destOrd="0" presId="urn:microsoft.com/office/officeart/2005/8/layout/hierarchy1"/>
    <dgm:cxn modelId="{36874C61-E36D-4907-A347-F9C8C5F14FE3}" type="presOf" srcId="{61765314-A387-4128-B69E-0899ABF246E3}" destId="{5DC1B52A-D02F-4105-B541-629C6D1E0211}" srcOrd="0" destOrd="0" presId="urn:microsoft.com/office/officeart/2005/8/layout/hierarchy1"/>
    <dgm:cxn modelId="{3B0F06B5-5F88-486C-B91E-C6F1607B7106}" srcId="{62680379-12DF-44C2-9BDB-F834CCC2F27A}" destId="{61765314-A387-4128-B69E-0899ABF246E3}" srcOrd="0" destOrd="0" parTransId="{7CB69EE4-2123-4EF7-AED4-4CA59A01EE58}" sibTransId="{1D4AA2E0-EA1B-4162-B930-6BB9933B0634}"/>
    <dgm:cxn modelId="{3FBEDEEE-8518-4A3D-9B1C-F66B5E71C8BC}" srcId="{61765314-A387-4128-B69E-0899ABF246E3}" destId="{7253A49E-BCC3-471C-A23F-331B7C40F7F8}" srcOrd="1" destOrd="0" parTransId="{2F9595EA-C4E9-4528-92E1-8CEE9FAEEDF5}" sibTransId="{CF972517-A927-4A44-B3E8-D63F80B5DF83}"/>
    <dgm:cxn modelId="{4EC13D55-5752-44C7-AEED-A4B1FB3E5D76}" type="presOf" srcId="{15F8DCD3-566A-4D5A-BF22-AD43EA586B65}" destId="{E444B5A7-17A6-4815-A6E9-069BB47AF24E}" srcOrd="0" destOrd="0" presId="urn:microsoft.com/office/officeart/2005/8/layout/hierarchy1"/>
    <dgm:cxn modelId="{AD7BD9A5-ED08-414E-B677-CDCC7DB7D1E4}" srcId="{15F8DCD3-566A-4D5A-BF22-AD43EA586B65}" destId="{79455669-3915-4E67-96F5-ABA66B2C8CCD}" srcOrd="0" destOrd="0" parTransId="{E7AF1B9C-DCAC-4765-A086-0064A2D0AB13}" sibTransId="{E338143F-174D-4E51-9B75-106EF88FA884}"/>
    <dgm:cxn modelId="{98294CDF-66F2-485C-8617-6CE701538DB7}" type="presParOf" srcId="{F4C46C74-8490-41FC-82FE-7FD4AB1A1ECB}" destId="{F1476115-5958-4822-AC14-5135CC58AE40}" srcOrd="0" destOrd="0" presId="urn:microsoft.com/office/officeart/2005/8/layout/hierarchy1"/>
    <dgm:cxn modelId="{D5B9811E-5FBC-4A30-BBF7-99751BB41330}" type="presParOf" srcId="{F1476115-5958-4822-AC14-5135CC58AE40}" destId="{CAB45A7B-A108-440C-96A9-B6893750231C}" srcOrd="0" destOrd="0" presId="urn:microsoft.com/office/officeart/2005/8/layout/hierarchy1"/>
    <dgm:cxn modelId="{C1D7F7FC-5AB2-432A-8B53-6B1E67A2335B}" type="presParOf" srcId="{CAB45A7B-A108-440C-96A9-B6893750231C}" destId="{12BA9AC9-11F7-4837-AE94-66F23A10F55D}" srcOrd="0" destOrd="0" presId="urn:microsoft.com/office/officeart/2005/8/layout/hierarchy1"/>
    <dgm:cxn modelId="{9E67674F-289D-44CA-86B7-5A252526BEC1}" type="presParOf" srcId="{CAB45A7B-A108-440C-96A9-B6893750231C}" destId="{56F7F3DB-2C97-4ECB-B615-A0DBC06F9323}" srcOrd="1" destOrd="0" presId="urn:microsoft.com/office/officeart/2005/8/layout/hierarchy1"/>
    <dgm:cxn modelId="{E13CA0C5-7CC5-4E45-AA23-F45DC97F62EA}" type="presParOf" srcId="{F1476115-5958-4822-AC14-5135CC58AE40}" destId="{66A82F34-F021-486D-97E1-C880FA79A3FD}" srcOrd="1" destOrd="0" presId="urn:microsoft.com/office/officeart/2005/8/layout/hierarchy1"/>
    <dgm:cxn modelId="{75D58796-4AA1-4965-97AA-D4FA3AA7EB5F}" type="presParOf" srcId="{66A82F34-F021-486D-97E1-C880FA79A3FD}" destId="{9FDEA762-089D-49C7-B728-70AAEF6A4B62}" srcOrd="0" destOrd="0" presId="urn:microsoft.com/office/officeart/2005/8/layout/hierarchy1"/>
    <dgm:cxn modelId="{5BDEDF17-99E1-497C-9208-F276F3106A5A}" type="presParOf" srcId="{66A82F34-F021-486D-97E1-C880FA79A3FD}" destId="{CFF2BB2B-D571-4885-AF2D-FAC143F7DC89}" srcOrd="1" destOrd="0" presId="urn:microsoft.com/office/officeart/2005/8/layout/hierarchy1"/>
    <dgm:cxn modelId="{24E5B0EC-FB79-45EF-9668-A51374A141ED}" type="presParOf" srcId="{CFF2BB2B-D571-4885-AF2D-FAC143F7DC89}" destId="{AB8AA8AF-2FE9-4D19-A997-116855DFCFBF}" srcOrd="0" destOrd="0" presId="urn:microsoft.com/office/officeart/2005/8/layout/hierarchy1"/>
    <dgm:cxn modelId="{087A31B0-6B05-4D1F-A3E5-98332CBF74F7}" type="presParOf" srcId="{AB8AA8AF-2FE9-4D19-A997-116855DFCFBF}" destId="{53110D81-B6F7-4D91-8526-C0B45733FEF3}" srcOrd="0" destOrd="0" presId="urn:microsoft.com/office/officeart/2005/8/layout/hierarchy1"/>
    <dgm:cxn modelId="{AE68DDE7-823B-4409-8BC1-1F2553277240}" type="presParOf" srcId="{AB8AA8AF-2FE9-4D19-A997-116855DFCFBF}" destId="{5DC1B52A-D02F-4105-B541-629C6D1E0211}" srcOrd="1" destOrd="0" presId="urn:microsoft.com/office/officeart/2005/8/layout/hierarchy1"/>
    <dgm:cxn modelId="{45A1DC3B-A2E8-4B63-8659-D7ED520ABC47}" type="presParOf" srcId="{CFF2BB2B-D571-4885-AF2D-FAC143F7DC89}" destId="{B2CE6455-3458-475A-8453-3D039DEEB858}" srcOrd="1" destOrd="0" presId="urn:microsoft.com/office/officeart/2005/8/layout/hierarchy1"/>
    <dgm:cxn modelId="{ABBEA6E3-FD7A-46F7-8B96-597E6B871FDD}" type="presParOf" srcId="{B2CE6455-3458-475A-8453-3D039DEEB858}" destId="{CAE30C24-A75A-49F8-937B-3A90F9DB1038}" srcOrd="0" destOrd="0" presId="urn:microsoft.com/office/officeart/2005/8/layout/hierarchy1"/>
    <dgm:cxn modelId="{26869662-A144-437F-836C-473FD440A426}" type="presParOf" srcId="{B2CE6455-3458-475A-8453-3D039DEEB858}" destId="{BF31FF52-00BF-4BFE-81AE-2A611FBD0EE2}" srcOrd="1" destOrd="0" presId="urn:microsoft.com/office/officeart/2005/8/layout/hierarchy1"/>
    <dgm:cxn modelId="{5D5F1856-5EC4-4881-9137-03108D3FE607}" type="presParOf" srcId="{BF31FF52-00BF-4BFE-81AE-2A611FBD0EE2}" destId="{5FD75568-C27C-4DB9-8941-7E8718049D7B}" srcOrd="0" destOrd="0" presId="urn:microsoft.com/office/officeart/2005/8/layout/hierarchy1"/>
    <dgm:cxn modelId="{940966B1-E561-4A5A-A414-36C32BB6F896}" type="presParOf" srcId="{5FD75568-C27C-4DB9-8941-7E8718049D7B}" destId="{D2E8D362-6007-428A-AE09-0D86859AF3D8}" srcOrd="0" destOrd="0" presId="urn:microsoft.com/office/officeart/2005/8/layout/hierarchy1"/>
    <dgm:cxn modelId="{BE574514-71C4-4280-8785-9918E1D6B4AB}" type="presParOf" srcId="{5FD75568-C27C-4DB9-8941-7E8718049D7B}" destId="{A42B8857-3AAB-4FD6-BD3B-097744F84E6F}" srcOrd="1" destOrd="0" presId="urn:microsoft.com/office/officeart/2005/8/layout/hierarchy1"/>
    <dgm:cxn modelId="{D3912F06-E36A-4FC6-A9B9-FEBA034CBDB7}" type="presParOf" srcId="{BF31FF52-00BF-4BFE-81AE-2A611FBD0EE2}" destId="{86B676F5-F532-4196-9913-382B3EED812B}" srcOrd="1" destOrd="0" presId="urn:microsoft.com/office/officeart/2005/8/layout/hierarchy1"/>
    <dgm:cxn modelId="{965BB0D7-AA81-44B2-BA90-30CCFB4F6BF9}" type="presParOf" srcId="{B2CE6455-3458-475A-8453-3D039DEEB858}" destId="{B3F738A5-FE03-4877-A56B-79B45FEFCC5B}" srcOrd="2" destOrd="0" presId="urn:microsoft.com/office/officeart/2005/8/layout/hierarchy1"/>
    <dgm:cxn modelId="{8CC83892-E53B-4193-B078-C6DA2872BB95}" type="presParOf" srcId="{B2CE6455-3458-475A-8453-3D039DEEB858}" destId="{0347AEE6-DD18-4235-ADA4-CC6C9B9008FC}" srcOrd="3" destOrd="0" presId="urn:microsoft.com/office/officeart/2005/8/layout/hierarchy1"/>
    <dgm:cxn modelId="{236EEE05-31BD-48A5-A445-EA3A72DE914A}" type="presParOf" srcId="{0347AEE6-DD18-4235-ADA4-CC6C9B9008FC}" destId="{EF768C30-E6D3-4B25-9210-67C08EBFE5B9}" srcOrd="0" destOrd="0" presId="urn:microsoft.com/office/officeart/2005/8/layout/hierarchy1"/>
    <dgm:cxn modelId="{4A93D96F-8685-4014-B3D8-70048288F6A8}" type="presParOf" srcId="{EF768C30-E6D3-4B25-9210-67C08EBFE5B9}" destId="{6C619967-332D-4A98-8A5F-E5AC3F674C64}" srcOrd="0" destOrd="0" presId="urn:microsoft.com/office/officeart/2005/8/layout/hierarchy1"/>
    <dgm:cxn modelId="{93B7226B-513C-46F6-B8CB-62A721ECDB97}" type="presParOf" srcId="{EF768C30-E6D3-4B25-9210-67C08EBFE5B9}" destId="{8705D53F-B3D9-43ED-9CC5-E6B2847DE5A1}" srcOrd="1" destOrd="0" presId="urn:microsoft.com/office/officeart/2005/8/layout/hierarchy1"/>
    <dgm:cxn modelId="{829AD13A-EA61-4DC1-86A9-76BF61B76DF5}" type="presParOf" srcId="{0347AEE6-DD18-4235-ADA4-CC6C9B9008FC}" destId="{E0BFD187-A3A1-4AC1-9F20-DFAD196F5735}" srcOrd="1" destOrd="0" presId="urn:microsoft.com/office/officeart/2005/8/layout/hierarchy1"/>
    <dgm:cxn modelId="{7D180371-D911-441E-A4A9-AFA603F0001C}" type="presParOf" srcId="{66A82F34-F021-486D-97E1-C880FA79A3FD}" destId="{A782E338-0265-45F4-AAD4-D1B7B1D4A0A1}" srcOrd="2" destOrd="0" presId="urn:microsoft.com/office/officeart/2005/8/layout/hierarchy1"/>
    <dgm:cxn modelId="{442AB90B-90C4-4EB6-9CCA-D468A5C6BC46}" type="presParOf" srcId="{66A82F34-F021-486D-97E1-C880FA79A3FD}" destId="{40EAB8EB-FF5B-4C42-B6DD-67B3E3BE770C}" srcOrd="3" destOrd="0" presId="urn:microsoft.com/office/officeart/2005/8/layout/hierarchy1"/>
    <dgm:cxn modelId="{28E6B136-8CC6-4E5E-BE2C-6FB39C0DD508}" type="presParOf" srcId="{40EAB8EB-FF5B-4C42-B6DD-67B3E3BE770C}" destId="{60A5FA4D-4E3B-48DB-811F-55F012A87236}" srcOrd="0" destOrd="0" presId="urn:microsoft.com/office/officeart/2005/8/layout/hierarchy1"/>
    <dgm:cxn modelId="{54443361-BA7C-45A9-9FD5-A6C4AD68EA98}" type="presParOf" srcId="{60A5FA4D-4E3B-48DB-811F-55F012A87236}" destId="{D0824348-F89E-4EC9-BD7C-1A26C553F96B}" srcOrd="0" destOrd="0" presId="urn:microsoft.com/office/officeart/2005/8/layout/hierarchy1"/>
    <dgm:cxn modelId="{1B26A19C-1165-4168-B477-C3CDAF250992}" type="presParOf" srcId="{60A5FA4D-4E3B-48DB-811F-55F012A87236}" destId="{E444B5A7-17A6-4815-A6E9-069BB47AF24E}" srcOrd="1" destOrd="0" presId="urn:microsoft.com/office/officeart/2005/8/layout/hierarchy1"/>
    <dgm:cxn modelId="{0BF4E840-1522-45EB-9711-A33C657746AD}" type="presParOf" srcId="{40EAB8EB-FF5B-4C42-B6DD-67B3E3BE770C}" destId="{9AF2D898-A11C-4026-86FA-A7A3FAA3601E}" srcOrd="1" destOrd="0" presId="urn:microsoft.com/office/officeart/2005/8/layout/hierarchy1"/>
    <dgm:cxn modelId="{36AE9674-418E-4367-8E2F-96D066255E47}" type="presParOf" srcId="{9AF2D898-A11C-4026-86FA-A7A3FAA3601E}" destId="{4D4E8A5E-7B22-405C-B59B-1ECFF3A4F6FC}" srcOrd="0" destOrd="0" presId="urn:microsoft.com/office/officeart/2005/8/layout/hierarchy1"/>
    <dgm:cxn modelId="{B7A12EAE-3AD0-48D8-945F-D84B060D7F8F}" type="presParOf" srcId="{9AF2D898-A11C-4026-86FA-A7A3FAA3601E}" destId="{971D40C5-6162-41F0-94DB-45ECBCB98BFF}" srcOrd="1" destOrd="0" presId="urn:microsoft.com/office/officeart/2005/8/layout/hierarchy1"/>
    <dgm:cxn modelId="{5F299E0C-BCEF-4161-80C9-989FDAC18A7E}" type="presParOf" srcId="{971D40C5-6162-41F0-94DB-45ECBCB98BFF}" destId="{64916806-6EF7-40A4-9D54-803F930EE72C}" srcOrd="0" destOrd="0" presId="urn:microsoft.com/office/officeart/2005/8/layout/hierarchy1"/>
    <dgm:cxn modelId="{08B9AB50-823A-4421-94DC-70BA852D7FAF}" type="presParOf" srcId="{64916806-6EF7-40A4-9D54-803F930EE72C}" destId="{D75CDA2A-167E-4777-90F0-5593E3D30E77}" srcOrd="0" destOrd="0" presId="urn:microsoft.com/office/officeart/2005/8/layout/hierarchy1"/>
    <dgm:cxn modelId="{A0FDAC3B-45A1-4733-B3DE-A88DB21EA82D}" type="presParOf" srcId="{64916806-6EF7-40A4-9D54-803F930EE72C}" destId="{847C3BA5-E548-4F00-80FD-A90ABAB1DF44}" srcOrd="1" destOrd="0" presId="urn:microsoft.com/office/officeart/2005/8/layout/hierarchy1"/>
    <dgm:cxn modelId="{1C0F5F62-0F2E-4327-A695-D85B71139AAA}" type="presParOf" srcId="{971D40C5-6162-41F0-94DB-45ECBCB98BFF}" destId="{2279E087-7547-42E3-B0DE-0896DC7B0378}" srcOrd="1" destOrd="0" presId="urn:microsoft.com/office/officeart/2005/8/layout/hierarchy1"/>
    <dgm:cxn modelId="{6D59DCCC-6B59-402A-B661-1999A0BBE5FF}" type="presParOf" srcId="{9AF2D898-A11C-4026-86FA-A7A3FAA3601E}" destId="{E0AD1A54-571C-45C9-86FE-E93BA9113099}" srcOrd="2" destOrd="0" presId="urn:microsoft.com/office/officeart/2005/8/layout/hierarchy1"/>
    <dgm:cxn modelId="{33DA485C-D195-4651-9AF8-408514D2628B}" type="presParOf" srcId="{9AF2D898-A11C-4026-86FA-A7A3FAA3601E}" destId="{F82473BF-3150-457C-BBCF-4783D7E789C6}" srcOrd="3" destOrd="0" presId="urn:microsoft.com/office/officeart/2005/8/layout/hierarchy1"/>
    <dgm:cxn modelId="{A12A3A1A-6ABC-44A6-B305-68956D312098}" type="presParOf" srcId="{F82473BF-3150-457C-BBCF-4783D7E789C6}" destId="{A12D5179-2D16-43A1-AA97-6A9AB30D8E43}" srcOrd="0" destOrd="0" presId="urn:microsoft.com/office/officeart/2005/8/layout/hierarchy1"/>
    <dgm:cxn modelId="{9F3B19AB-A8C0-4F5E-BAF8-AE5C7A4FC60C}" type="presParOf" srcId="{A12D5179-2D16-43A1-AA97-6A9AB30D8E43}" destId="{31782485-E55E-4F0A-A67E-0439166D3CD1}" srcOrd="0" destOrd="0" presId="urn:microsoft.com/office/officeart/2005/8/layout/hierarchy1"/>
    <dgm:cxn modelId="{659C52ED-6E43-4C54-B874-02592584549B}" type="presParOf" srcId="{A12D5179-2D16-43A1-AA97-6A9AB30D8E43}" destId="{6F3867E1-8722-4940-9B50-B0BEB5BE6D92}" srcOrd="1" destOrd="0" presId="urn:microsoft.com/office/officeart/2005/8/layout/hierarchy1"/>
    <dgm:cxn modelId="{F82D9B13-3FE9-4EF8-9A77-328FCDD65E18}" type="presParOf" srcId="{F82473BF-3150-457C-BBCF-4783D7E789C6}" destId="{01B29B5D-54F4-4001-8EA4-DF240A7E96F4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6D7BBB-5657-4702-BF6A-634B8C5263C7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PA"/>
        </a:p>
      </dgm:t>
    </dgm:pt>
    <dgm:pt modelId="{C0332D44-CDD0-48C0-B422-1F7807969DF5}">
      <dgm:prSet phldrT="[Texto]" custT="1"/>
      <dgm:spPr/>
      <dgm:t>
        <a:bodyPr/>
        <a:lstStyle/>
        <a:p>
          <a:r>
            <a:rPr lang="es-PA" sz="1400" b="1" dirty="0" smtClean="0"/>
            <a:t>SE DEFINE COMO: UN RPOGRAMA INFORMÁTICOPARA VISITAR PÁGINAS WEB, POR MEDIO DE UN PROTOCOLO DE TRANSFERENCIA DE DATOS</a:t>
          </a:r>
          <a:endParaRPr lang="es-PA" sz="1400" b="1" dirty="0"/>
        </a:p>
      </dgm:t>
    </dgm:pt>
    <dgm:pt modelId="{71DC58A0-4B28-445B-BF28-0CDEB613ED19}" type="parTrans" cxnId="{37015A79-5547-453F-A512-5B0040DB50DF}">
      <dgm:prSet/>
      <dgm:spPr/>
      <dgm:t>
        <a:bodyPr/>
        <a:lstStyle/>
        <a:p>
          <a:endParaRPr lang="es-PA" b="1"/>
        </a:p>
      </dgm:t>
    </dgm:pt>
    <dgm:pt modelId="{1EA2A7EF-FF73-40E3-9C38-ECC994DDD07E}" type="sibTrans" cxnId="{37015A79-5547-453F-A512-5B0040DB50DF}">
      <dgm:prSet/>
      <dgm:spPr/>
      <dgm:t>
        <a:bodyPr/>
        <a:lstStyle/>
        <a:p>
          <a:endParaRPr lang="es-PA" b="1"/>
        </a:p>
      </dgm:t>
    </dgm:pt>
    <dgm:pt modelId="{EAFD7B08-D09B-4710-9E85-0DF417BD6D0C}">
      <dgm:prSet phldrT="[Texto]" custT="1"/>
      <dgm:spPr/>
      <dgm:t>
        <a:bodyPr/>
        <a:lstStyle/>
        <a:p>
          <a:r>
            <a:rPr lang="es-PA" sz="1200" b="1" dirty="0" smtClean="0">
              <a:latin typeface="Arial" pitchFamily="34" charset="0"/>
              <a:cs typeface="Arial" pitchFamily="34" charset="0"/>
            </a:rPr>
            <a:t>PERMITE:</a:t>
          </a:r>
        </a:p>
        <a:p>
          <a:r>
            <a:rPr lang="es-PA" sz="1200" b="1" dirty="0" smtClean="0">
              <a:latin typeface="Arial" pitchFamily="34" charset="0"/>
              <a:cs typeface="Arial" pitchFamily="34" charset="0"/>
            </a:rPr>
            <a:t>. ADQUIRIR INFORMACIÓN SOBRE MUCHOS TEMAS</a:t>
          </a:r>
        </a:p>
        <a:p>
          <a:r>
            <a:rPr lang="es-PA" sz="1200" b="1" dirty="0" smtClean="0">
              <a:latin typeface="Arial" pitchFamily="34" charset="0"/>
              <a:cs typeface="Arial" pitchFamily="34" charset="0"/>
            </a:rPr>
            <a:t>. ENTRERARSE DE LAS NOTICIAS A TRAVÉS DE LSO MEDIOS DIGITALES.</a:t>
          </a:r>
        </a:p>
        <a:p>
          <a:r>
            <a:rPr lang="es-PA" sz="1200" b="1" dirty="0" smtClean="0">
              <a:latin typeface="Arial" pitchFamily="34" charset="0"/>
              <a:cs typeface="Arial" pitchFamily="34" charset="0"/>
            </a:rPr>
            <a:t>.PAGAR LOS SERVICIOS PÚBLICOS</a:t>
          </a:r>
        </a:p>
        <a:p>
          <a:r>
            <a:rPr lang="es-PA" sz="1200" b="1" dirty="0" smtClean="0">
              <a:latin typeface="Arial" pitchFamily="34" charset="0"/>
              <a:cs typeface="Arial" pitchFamily="34" charset="0"/>
            </a:rPr>
            <a:t>. REALIZAR COMPRAS EN TIENDAS EN LÍNEAS </a:t>
          </a:r>
        </a:p>
        <a:p>
          <a:r>
            <a:rPr lang="es-PA" sz="1200" b="1" dirty="0" smtClean="0">
              <a:latin typeface="Arial" pitchFamily="34" charset="0"/>
              <a:cs typeface="Arial" pitchFamily="34" charset="0"/>
            </a:rPr>
            <a:t>.  ACCEDER A REDES SOCIALES EN LÍNEA </a:t>
          </a:r>
        </a:p>
        <a:p>
          <a:r>
            <a:rPr lang="es-PA" sz="1200" b="1" dirty="0" smtClean="0">
              <a:latin typeface="Arial" pitchFamily="34" charset="0"/>
              <a:cs typeface="Arial" pitchFamily="34" charset="0"/>
            </a:rPr>
            <a:t>. REVISAR EL CORREO ELECTRÓNICO BASADO EN LA WEB</a:t>
          </a:r>
        </a:p>
        <a:p>
          <a:endParaRPr lang="es-PA" sz="1200" b="1" dirty="0">
            <a:latin typeface="Arial" pitchFamily="34" charset="0"/>
            <a:cs typeface="Arial" pitchFamily="34" charset="0"/>
          </a:endParaRPr>
        </a:p>
      </dgm:t>
    </dgm:pt>
    <dgm:pt modelId="{D0A0B003-5E92-4374-9FB0-0B51F828E9D8}" type="parTrans" cxnId="{5467574A-5C0A-4F90-9AF7-7B1CC2849195}">
      <dgm:prSet/>
      <dgm:spPr/>
      <dgm:t>
        <a:bodyPr/>
        <a:lstStyle/>
        <a:p>
          <a:endParaRPr lang="es-PA" b="1"/>
        </a:p>
      </dgm:t>
    </dgm:pt>
    <dgm:pt modelId="{909C789D-5868-4599-98ED-8FBF0C56FE3E}" type="sibTrans" cxnId="{5467574A-5C0A-4F90-9AF7-7B1CC2849195}">
      <dgm:prSet/>
      <dgm:spPr/>
      <dgm:t>
        <a:bodyPr/>
        <a:lstStyle/>
        <a:p>
          <a:endParaRPr lang="es-PA" b="1"/>
        </a:p>
      </dgm:t>
    </dgm:pt>
    <dgm:pt modelId="{E30148DC-14D9-4EDE-9BF5-FB7E4D9E4F4B}">
      <dgm:prSet phldrT="[Texto]" custT="1"/>
      <dgm:spPr/>
      <dgm:t>
        <a:bodyPr/>
        <a:lstStyle/>
        <a:p>
          <a:r>
            <a:rPr lang="es-PA" sz="1400" b="1" dirty="0" smtClean="0">
              <a:latin typeface="Arial" pitchFamily="34" charset="0"/>
              <a:cs typeface="Arial" pitchFamily="34" charset="0"/>
            </a:rPr>
            <a:t>POR EJEMPLO: MOZILLA FIREFOX. </a:t>
          </a:r>
        </a:p>
        <a:p>
          <a:r>
            <a:rPr lang="es-PA" sz="1400" b="1" dirty="0" smtClean="0">
              <a:latin typeface="Arial" pitchFamily="34" charset="0"/>
              <a:cs typeface="Arial" pitchFamily="34" charset="0"/>
            </a:rPr>
            <a:t>. OPERA</a:t>
          </a:r>
        </a:p>
        <a:p>
          <a:r>
            <a:rPr lang="es-PA" sz="1400" b="1" dirty="0" smtClean="0">
              <a:latin typeface="Arial" pitchFamily="34" charset="0"/>
              <a:cs typeface="Arial" pitchFamily="34" charset="0"/>
            </a:rPr>
            <a:t>.  CHEROME</a:t>
          </a:r>
          <a:endParaRPr lang="es-PA" sz="1400" b="1" dirty="0">
            <a:latin typeface="Arial" pitchFamily="34" charset="0"/>
            <a:cs typeface="Arial" pitchFamily="34" charset="0"/>
          </a:endParaRPr>
        </a:p>
      </dgm:t>
    </dgm:pt>
    <dgm:pt modelId="{AC630138-B79F-43D5-A272-B1AF245D5845}" type="parTrans" cxnId="{CACAA9D4-6EDC-4FE0-B40D-926A78EE6E42}">
      <dgm:prSet/>
      <dgm:spPr/>
      <dgm:t>
        <a:bodyPr/>
        <a:lstStyle/>
        <a:p>
          <a:endParaRPr lang="es-PA" b="1"/>
        </a:p>
      </dgm:t>
    </dgm:pt>
    <dgm:pt modelId="{9542D189-D9EC-436C-AA1D-3FBF19246BE4}" type="sibTrans" cxnId="{CACAA9D4-6EDC-4FE0-B40D-926A78EE6E42}">
      <dgm:prSet/>
      <dgm:spPr/>
      <dgm:t>
        <a:bodyPr/>
        <a:lstStyle/>
        <a:p>
          <a:endParaRPr lang="es-PA" b="1"/>
        </a:p>
      </dgm:t>
    </dgm:pt>
    <dgm:pt modelId="{99995C20-E264-44F5-8853-3FC0D823C45B}" type="pres">
      <dgm:prSet presAssocID="{C56D7BBB-5657-4702-BF6A-634B8C5263C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A"/>
        </a:p>
      </dgm:t>
    </dgm:pt>
    <dgm:pt modelId="{6321A967-F23E-489B-9517-E2F3F3C7D12D}" type="pres">
      <dgm:prSet presAssocID="{C0332D44-CDD0-48C0-B422-1F7807969DF5}" presName="parentLin" presStyleCnt="0"/>
      <dgm:spPr/>
    </dgm:pt>
    <dgm:pt modelId="{5034AA8D-3482-490B-83C1-2139D35FD464}" type="pres">
      <dgm:prSet presAssocID="{C0332D44-CDD0-48C0-B422-1F7807969DF5}" presName="parentLeftMargin" presStyleLbl="node1" presStyleIdx="0" presStyleCnt="3"/>
      <dgm:spPr/>
      <dgm:t>
        <a:bodyPr/>
        <a:lstStyle/>
        <a:p>
          <a:endParaRPr lang="es-PA"/>
        </a:p>
      </dgm:t>
    </dgm:pt>
    <dgm:pt modelId="{DC3D2695-6EEA-4C16-9B61-8444AC2A7C45}" type="pres">
      <dgm:prSet presAssocID="{C0332D44-CDD0-48C0-B422-1F7807969DF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5117AA88-678A-4C42-8B95-6720B9DB9BA0}" type="pres">
      <dgm:prSet presAssocID="{C0332D44-CDD0-48C0-B422-1F7807969DF5}" presName="negativeSpace" presStyleCnt="0"/>
      <dgm:spPr/>
    </dgm:pt>
    <dgm:pt modelId="{378D4535-CE30-4235-9F20-E905F0E915A2}" type="pres">
      <dgm:prSet presAssocID="{C0332D44-CDD0-48C0-B422-1F7807969DF5}" presName="childText" presStyleLbl="conFgAcc1" presStyleIdx="0" presStyleCnt="3">
        <dgm:presLayoutVars>
          <dgm:bulletEnabled val="1"/>
        </dgm:presLayoutVars>
      </dgm:prSet>
      <dgm:spPr/>
    </dgm:pt>
    <dgm:pt modelId="{A5B8B7E6-5123-4830-9D1B-FEF65D2F48E2}" type="pres">
      <dgm:prSet presAssocID="{1EA2A7EF-FF73-40E3-9C38-ECC994DDD07E}" presName="spaceBetweenRectangles" presStyleCnt="0"/>
      <dgm:spPr/>
    </dgm:pt>
    <dgm:pt modelId="{A0AED986-0B63-4A3D-A84B-CCCFBDE6E17B}" type="pres">
      <dgm:prSet presAssocID="{EAFD7B08-D09B-4710-9E85-0DF417BD6D0C}" presName="parentLin" presStyleCnt="0"/>
      <dgm:spPr/>
    </dgm:pt>
    <dgm:pt modelId="{FC127D60-CABA-4A0A-ADAE-75E225946708}" type="pres">
      <dgm:prSet presAssocID="{EAFD7B08-D09B-4710-9E85-0DF417BD6D0C}" presName="parentLeftMargin" presStyleLbl="node1" presStyleIdx="0" presStyleCnt="3"/>
      <dgm:spPr/>
      <dgm:t>
        <a:bodyPr/>
        <a:lstStyle/>
        <a:p>
          <a:endParaRPr lang="es-PA"/>
        </a:p>
      </dgm:t>
    </dgm:pt>
    <dgm:pt modelId="{4E59B7FF-4003-4E36-88D8-E914284AAD82}" type="pres">
      <dgm:prSet presAssocID="{EAFD7B08-D09B-4710-9E85-0DF417BD6D0C}" presName="parentText" presStyleLbl="node1" presStyleIdx="1" presStyleCnt="3" custScaleY="208401">
        <dgm:presLayoutVars>
          <dgm:chMax val="0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8AA4398B-C2F6-4DD8-9F84-41BA7CAF0680}" type="pres">
      <dgm:prSet presAssocID="{EAFD7B08-D09B-4710-9E85-0DF417BD6D0C}" presName="negativeSpace" presStyleCnt="0"/>
      <dgm:spPr/>
    </dgm:pt>
    <dgm:pt modelId="{67EABE18-D6B0-46E0-9231-7606418CD7BA}" type="pres">
      <dgm:prSet presAssocID="{EAFD7B08-D09B-4710-9E85-0DF417BD6D0C}" presName="childText" presStyleLbl="conFgAcc1" presStyleIdx="1" presStyleCnt="3">
        <dgm:presLayoutVars>
          <dgm:bulletEnabled val="1"/>
        </dgm:presLayoutVars>
      </dgm:prSet>
      <dgm:spPr/>
    </dgm:pt>
    <dgm:pt modelId="{322E9330-3063-46D0-8AA1-F353EC060D55}" type="pres">
      <dgm:prSet presAssocID="{909C789D-5868-4599-98ED-8FBF0C56FE3E}" presName="spaceBetweenRectangles" presStyleCnt="0"/>
      <dgm:spPr/>
    </dgm:pt>
    <dgm:pt modelId="{F00A66D9-837F-4487-8466-069B42E0632D}" type="pres">
      <dgm:prSet presAssocID="{E30148DC-14D9-4EDE-9BF5-FB7E4D9E4F4B}" presName="parentLin" presStyleCnt="0"/>
      <dgm:spPr/>
    </dgm:pt>
    <dgm:pt modelId="{93DDF096-0499-4320-A7CB-4983B2BD876E}" type="pres">
      <dgm:prSet presAssocID="{E30148DC-14D9-4EDE-9BF5-FB7E4D9E4F4B}" presName="parentLeftMargin" presStyleLbl="node1" presStyleIdx="1" presStyleCnt="3"/>
      <dgm:spPr/>
      <dgm:t>
        <a:bodyPr/>
        <a:lstStyle/>
        <a:p>
          <a:endParaRPr lang="es-PA"/>
        </a:p>
      </dgm:t>
    </dgm:pt>
    <dgm:pt modelId="{5B86DBE4-2C82-43F0-96FE-792840F98BC2}" type="pres">
      <dgm:prSet presAssocID="{E30148DC-14D9-4EDE-9BF5-FB7E4D9E4F4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8229ED63-61D8-429A-8C86-8C83C4395100}" type="pres">
      <dgm:prSet presAssocID="{E30148DC-14D9-4EDE-9BF5-FB7E4D9E4F4B}" presName="negativeSpace" presStyleCnt="0"/>
      <dgm:spPr/>
    </dgm:pt>
    <dgm:pt modelId="{FFC83F65-991A-4643-BDD7-D700B72C5136}" type="pres">
      <dgm:prSet presAssocID="{E30148DC-14D9-4EDE-9BF5-FB7E4D9E4F4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467574A-5C0A-4F90-9AF7-7B1CC2849195}" srcId="{C56D7BBB-5657-4702-BF6A-634B8C5263C7}" destId="{EAFD7B08-D09B-4710-9E85-0DF417BD6D0C}" srcOrd="1" destOrd="0" parTransId="{D0A0B003-5E92-4374-9FB0-0B51F828E9D8}" sibTransId="{909C789D-5868-4599-98ED-8FBF0C56FE3E}"/>
    <dgm:cxn modelId="{1C77A8AA-4A21-46C6-89C8-0987A5927AA6}" type="presOf" srcId="{EAFD7B08-D09B-4710-9E85-0DF417BD6D0C}" destId="{FC127D60-CABA-4A0A-ADAE-75E225946708}" srcOrd="0" destOrd="0" presId="urn:microsoft.com/office/officeart/2005/8/layout/list1"/>
    <dgm:cxn modelId="{4F1D13FC-E75F-4D7D-9EC4-557C8767EA6C}" type="presOf" srcId="{E30148DC-14D9-4EDE-9BF5-FB7E4D9E4F4B}" destId="{93DDF096-0499-4320-A7CB-4983B2BD876E}" srcOrd="0" destOrd="0" presId="urn:microsoft.com/office/officeart/2005/8/layout/list1"/>
    <dgm:cxn modelId="{750747B1-34BB-4B60-AEE3-0A32A2CF842A}" type="presOf" srcId="{C0332D44-CDD0-48C0-B422-1F7807969DF5}" destId="{5034AA8D-3482-490B-83C1-2139D35FD464}" srcOrd="0" destOrd="0" presId="urn:microsoft.com/office/officeart/2005/8/layout/list1"/>
    <dgm:cxn modelId="{DC8F8046-CD08-4093-BC7A-4D87284951F1}" type="presOf" srcId="{C0332D44-CDD0-48C0-B422-1F7807969DF5}" destId="{DC3D2695-6EEA-4C16-9B61-8444AC2A7C45}" srcOrd="1" destOrd="0" presId="urn:microsoft.com/office/officeart/2005/8/layout/list1"/>
    <dgm:cxn modelId="{84368901-F04E-46D6-BB9C-2DCDB720EDC5}" type="presOf" srcId="{C56D7BBB-5657-4702-BF6A-634B8C5263C7}" destId="{99995C20-E264-44F5-8853-3FC0D823C45B}" srcOrd="0" destOrd="0" presId="urn:microsoft.com/office/officeart/2005/8/layout/list1"/>
    <dgm:cxn modelId="{C8445EC7-94CB-4BCC-9CEC-B5649F4585F0}" type="presOf" srcId="{EAFD7B08-D09B-4710-9E85-0DF417BD6D0C}" destId="{4E59B7FF-4003-4E36-88D8-E914284AAD82}" srcOrd="1" destOrd="0" presId="urn:microsoft.com/office/officeart/2005/8/layout/list1"/>
    <dgm:cxn modelId="{37015A79-5547-453F-A512-5B0040DB50DF}" srcId="{C56D7BBB-5657-4702-BF6A-634B8C5263C7}" destId="{C0332D44-CDD0-48C0-B422-1F7807969DF5}" srcOrd="0" destOrd="0" parTransId="{71DC58A0-4B28-445B-BF28-0CDEB613ED19}" sibTransId="{1EA2A7EF-FF73-40E3-9C38-ECC994DDD07E}"/>
    <dgm:cxn modelId="{31102CA1-4F5C-4687-AF80-CFBEE9CDB8BF}" type="presOf" srcId="{E30148DC-14D9-4EDE-9BF5-FB7E4D9E4F4B}" destId="{5B86DBE4-2C82-43F0-96FE-792840F98BC2}" srcOrd="1" destOrd="0" presId="urn:microsoft.com/office/officeart/2005/8/layout/list1"/>
    <dgm:cxn modelId="{CACAA9D4-6EDC-4FE0-B40D-926A78EE6E42}" srcId="{C56D7BBB-5657-4702-BF6A-634B8C5263C7}" destId="{E30148DC-14D9-4EDE-9BF5-FB7E4D9E4F4B}" srcOrd="2" destOrd="0" parTransId="{AC630138-B79F-43D5-A272-B1AF245D5845}" sibTransId="{9542D189-D9EC-436C-AA1D-3FBF19246BE4}"/>
    <dgm:cxn modelId="{2C39F1BC-B921-4D5D-A012-BE68E95642D5}" type="presParOf" srcId="{99995C20-E264-44F5-8853-3FC0D823C45B}" destId="{6321A967-F23E-489B-9517-E2F3F3C7D12D}" srcOrd="0" destOrd="0" presId="urn:microsoft.com/office/officeart/2005/8/layout/list1"/>
    <dgm:cxn modelId="{27606706-DAF3-4420-AC15-9F826B64472A}" type="presParOf" srcId="{6321A967-F23E-489B-9517-E2F3F3C7D12D}" destId="{5034AA8D-3482-490B-83C1-2139D35FD464}" srcOrd="0" destOrd="0" presId="urn:microsoft.com/office/officeart/2005/8/layout/list1"/>
    <dgm:cxn modelId="{A15A1AD3-F073-4329-9173-AC1791CC0914}" type="presParOf" srcId="{6321A967-F23E-489B-9517-E2F3F3C7D12D}" destId="{DC3D2695-6EEA-4C16-9B61-8444AC2A7C45}" srcOrd="1" destOrd="0" presId="urn:microsoft.com/office/officeart/2005/8/layout/list1"/>
    <dgm:cxn modelId="{8875B97D-0676-4BEB-A521-6824B4AA4CEE}" type="presParOf" srcId="{99995C20-E264-44F5-8853-3FC0D823C45B}" destId="{5117AA88-678A-4C42-8B95-6720B9DB9BA0}" srcOrd="1" destOrd="0" presId="urn:microsoft.com/office/officeart/2005/8/layout/list1"/>
    <dgm:cxn modelId="{066425A0-8E7F-4146-889E-20DC1F470473}" type="presParOf" srcId="{99995C20-E264-44F5-8853-3FC0D823C45B}" destId="{378D4535-CE30-4235-9F20-E905F0E915A2}" srcOrd="2" destOrd="0" presId="urn:microsoft.com/office/officeart/2005/8/layout/list1"/>
    <dgm:cxn modelId="{3F27D4B8-C263-4524-853B-0CFD66268B0F}" type="presParOf" srcId="{99995C20-E264-44F5-8853-3FC0D823C45B}" destId="{A5B8B7E6-5123-4830-9D1B-FEF65D2F48E2}" srcOrd="3" destOrd="0" presId="urn:microsoft.com/office/officeart/2005/8/layout/list1"/>
    <dgm:cxn modelId="{D38CB461-7275-4A12-93D6-1E8A7A9A63A6}" type="presParOf" srcId="{99995C20-E264-44F5-8853-3FC0D823C45B}" destId="{A0AED986-0B63-4A3D-A84B-CCCFBDE6E17B}" srcOrd="4" destOrd="0" presId="urn:microsoft.com/office/officeart/2005/8/layout/list1"/>
    <dgm:cxn modelId="{0DB214F7-4E9F-468E-A1F3-437807A617A2}" type="presParOf" srcId="{A0AED986-0B63-4A3D-A84B-CCCFBDE6E17B}" destId="{FC127D60-CABA-4A0A-ADAE-75E225946708}" srcOrd="0" destOrd="0" presId="urn:microsoft.com/office/officeart/2005/8/layout/list1"/>
    <dgm:cxn modelId="{80A3B9BE-B7A9-4C9E-A9F9-F1CE88106162}" type="presParOf" srcId="{A0AED986-0B63-4A3D-A84B-CCCFBDE6E17B}" destId="{4E59B7FF-4003-4E36-88D8-E914284AAD82}" srcOrd="1" destOrd="0" presId="urn:microsoft.com/office/officeart/2005/8/layout/list1"/>
    <dgm:cxn modelId="{25F9D8EC-9BC3-4BE2-9636-F408AF22BAA1}" type="presParOf" srcId="{99995C20-E264-44F5-8853-3FC0D823C45B}" destId="{8AA4398B-C2F6-4DD8-9F84-41BA7CAF0680}" srcOrd="5" destOrd="0" presId="urn:microsoft.com/office/officeart/2005/8/layout/list1"/>
    <dgm:cxn modelId="{EF9A5491-BD98-4954-8EAA-8D0FEB7167AA}" type="presParOf" srcId="{99995C20-E264-44F5-8853-3FC0D823C45B}" destId="{67EABE18-D6B0-46E0-9231-7606418CD7BA}" srcOrd="6" destOrd="0" presId="urn:microsoft.com/office/officeart/2005/8/layout/list1"/>
    <dgm:cxn modelId="{EB1BEC8B-41E0-474F-AE78-2E48B26C47A1}" type="presParOf" srcId="{99995C20-E264-44F5-8853-3FC0D823C45B}" destId="{322E9330-3063-46D0-8AA1-F353EC060D55}" srcOrd="7" destOrd="0" presId="urn:microsoft.com/office/officeart/2005/8/layout/list1"/>
    <dgm:cxn modelId="{B7B9A556-F07D-4B81-A785-6A38B950A12F}" type="presParOf" srcId="{99995C20-E264-44F5-8853-3FC0D823C45B}" destId="{F00A66D9-837F-4487-8466-069B42E0632D}" srcOrd="8" destOrd="0" presId="urn:microsoft.com/office/officeart/2005/8/layout/list1"/>
    <dgm:cxn modelId="{701B3BF0-05EC-44D8-A4E5-E30BBD65F040}" type="presParOf" srcId="{F00A66D9-837F-4487-8466-069B42E0632D}" destId="{93DDF096-0499-4320-A7CB-4983B2BD876E}" srcOrd="0" destOrd="0" presId="urn:microsoft.com/office/officeart/2005/8/layout/list1"/>
    <dgm:cxn modelId="{D4C8295A-B2F3-443B-84AF-1634FB2C9E93}" type="presParOf" srcId="{F00A66D9-837F-4487-8466-069B42E0632D}" destId="{5B86DBE4-2C82-43F0-96FE-792840F98BC2}" srcOrd="1" destOrd="0" presId="urn:microsoft.com/office/officeart/2005/8/layout/list1"/>
    <dgm:cxn modelId="{2D2F058B-3684-483D-85B4-3364765A5ABF}" type="presParOf" srcId="{99995C20-E264-44F5-8853-3FC0D823C45B}" destId="{8229ED63-61D8-429A-8C86-8C83C4395100}" srcOrd="9" destOrd="0" presId="urn:microsoft.com/office/officeart/2005/8/layout/list1"/>
    <dgm:cxn modelId="{2E2F6186-515B-4627-8223-D56D20DF743E}" type="presParOf" srcId="{99995C20-E264-44F5-8853-3FC0D823C45B}" destId="{FFC83F65-991A-4643-BDD7-D700B72C5136}" srcOrd="10" destOrd="0" presId="urn:microsoft.com/office/officeart/2005/8/layout/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38074A-9EC5-434D-AD64-7F1D164BF2A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A"/>
        </a:p>
      </dgm:t>
    </dgm:pt>
    <dgm:pt modelId="{2A48AA73-C3CD-4CB4-855F-8146A7EE17BB}">
      <dgm:prSet phldrT="[Texto]"/>
      <dgm:spPr/>
      <dgm:t>
        <a:bodyPr/>
        <a:lstStyle/>
        <a:p>
          <a:r>
            <a:rPr lang="es-PA" dirty="0" smtClean="0"/>
            <a:t>SE DEFINE COMO </a:t>
          </a:r>
          <a:endParaRPr lang="es-PA" dirty="0"/>
        </a:p>
      </dgm:t>
    </dgm:pt>
    <dgm:pt modelId="{ADE73384-EC9E-4289-90A5-DDCB8945AE8E}" type="parTrans" cxnId="{820CF499-1099-4742-B4C2-6F588EEB22EA}">
      <dgm:prSet/>
      <dgm:spPr/>
      <dgm:t>
        <a:bodyPr/>
        <a:lstStyle/>
        <a:p>
          <a:endParaRPr lang="es-PA"/>
        </a:p>
      </dgm:t>
    </dgm:pt>
    <dgm:pt modelId="{A6AA6D67-2AA6-471C-A61E-7F76E5CF9555}" type="sibTrans" cxnId="{820CF499-1099-4742-B4C2-6F588EEB22EA}">
      <dgm:prSet/>
      <dgm:spPr/>
      <dgm:t>
        <a:bodyPr/>
        <a:lstStyle/>
        <a:p>
          <a:endParaRPr lang="es-PA"/>
        </a:p>
      </dgm:t>
    </dgm:pt>
    <dgm:pt modelId="{8F862713-E12D-469D-8AA2-ABD081357801}">
      <dgm:prSet phldrT="[Texto]"/>
      <dgm:spPr/>
      <dgm:t>
        <a:bodyPr/>
        <a:lstStyle/>
        <a:p>
          <a:r>
            <a:rPr lang="es-PA" smtClean="0"/>
            <a:t>UN PROGRAMA </a:t>
          </a:r>
          <a:r>
            <a:rPr lang="es-PA" dirty="0" smtClean="0"/>
            <a:t>INFORMÁTICO PARA PRESENTAR INFORMACIÓN MEDIANTE UNA SERIE DE DIAPOSITIVAS DIGITALES.</a:t>
          </a:r>
          <a:endParaRPr lang="es-PA" dirty="0"/>
        </a:p>
      </dgm:t>
    </dgm:pt>
    <dgm:pt modelId="{428A82EC-6F85-412B-93EC-922B6D5FF847}" type="parTrans" cxnId="{71F4547E-5E0E-400A-A7BA-6DFD7B0E40F2}">
      <dgm:prSet/>
      <dgm:spPr/>
      <dgm:t>
        <a:bodyPr/>
        <a:lstStyle/>
        <a:p>
          <a:endParaRPr lang="es-PA"/>
        </a:p>
      </dgm:t>
    </dgm:pt>
    <dgm:pt modelId="{E8F2A080-56F6-4890-AD2F-06CF638419ED}" type="sibTrans" cxnId="{71F4547E-5E0E-400A-A7BA-6DFD7B0E40F2}">
      <dgm:prSet/>
      <dgm:spPr/>
      <dgm:t>
        <a:bodyPr/>
        <a:lstStyle/>
        <a:p>
          <a:endParaRPr lang="es-PA"/>
        </a:p>
      </dgm:t>
    </dgm:pt>
    <dgm:pt modelId="{9561EF28-161A-4581-B60B-755B919B1626}">
      <dgm:prSet phldrT="[Texto]"/>
      <dgm:spPr/>
      <dgm:t>
        <a:bodyPr/>
        <a:lstStyle/>
        <a:p>
          <a:r>
            <a:rPr lang="es-PA" dirty="0" smtClean="0"/>
            <a:t>PERMITE</a:t>
          </a:r>
          <a:endParaRPr lang="es-PA" dirty="0"/>
        </a:p>
      </dgm:t>
    </dgm:pt>
    <dgm:pt modelId="{35DEE06E-2C04-43C6-90BE-12E43A64A21D}" type="parTrans" cxnId="{A223734A-60D9-45E9-8A73-59262D232F0D}">
      <dgm:prSet/>
      <dgm:spPr/>
      <dgm:t>
        <a:bodyPr/>
        <a:lstStyle/>
        <a:p>
          <a:endParaRPr lang="es-PA"/>
        </a:p>
      </dgm:t>
    </dgm:pt>
    <dgm:pt modelId="{22C8618B-59A2-481E-871C-002065DCC861}" type="sibTrans" cxnId="{A223734A-60D9-45E9-8A73-59262D232F0D}">
      <dgm:prSet/>
      <dgm:spPr/>
      <dgm:t>
        <a:bodyPr/>
        <a:lstStyle/>
        <a:p>
          <a:endParaRPr lang="es-PA"/>
        </a:p>
      </dgm:t>
    </dgm:pt>
    <dgm:pt modelId="{4759E4A0-EF85-4550-81E9-1BF8DF5F99FA}">
      <dgm:prSet phldrT="[Texto]" custT="1"/>
      <dgm:spPr/>
      <dgm:t>
        <a:bodyPr/>
        <a:lstStyle/>
        <a:p>
          <a:r>
            <a:rPr lang="es-PA" sz="1400" dirty="0" smtClean="0"/>
            <a:t> PRODUCIR DOCUMENTOS CON INFORMACIÓN ÚTIL A LOS DEMÁS.</a:t>
          </a:r>
          <a:endParaRPr lang="es-PA" sz="1400" dirty="0"/>
        </a:p>
      </dgm:t>
    </dgm:pt>
    <dgm:pt modelId="{986D2660-59B5-4FBD-964F-9CC5D46B9146}" type="parTrans" cxnId="{62661EA6-CE2D-4F63-B79A-F91DBBF3F317}">
      <dgm:prSet/>
      <dgm:spPr/>
      <dgm:t>
        <a:bodyPr/>
        <a:lstStyle/>
        <a:p>
          <a:endParaRPr lang="es-PA"/>
        </a:p>
      </dgm:t>
    </dgm:pt>
    <dgm:pt modelId="{4BD57BB1-8752-4CE0-84D6-FEB5F726DAB6}" type="sibTrans" cxnId="{62661EA6-CE2D-4F63-B79A-F91DBBF3F317}">
      <dgm:prSet/>
      <dgm:spPr/>
      <dgm:t>
        <a:bodyPr/>
        <a:lstStyle/>
        <a:p>
          <a:endParaRPr lang="es-PA"/>
        </a:p>
      </dgm:t>
    </dgm:pt>
    <dgm:pt modelId="{D4913035-29D0-488D-A82B-6A170DAB9037}">
      <dgm:prSet phldrT="[Texto]"/>
      <dgm:spPr/>
      <dgm:t>
        <a:bodyPr/>
        <a:lstStyle/>
        <a:p>
          <a:r>
            <a:rPr lang="es-PA" dirty="0" smtClean="0"/>
            <a:t>POR EJEMPLO</a:t>
          </a:r>
          <a:endParaRPr lang="es-PA" dirty="0"/>
        </a:p>
      </dgm:t>
    </dgm:pt>
    <dgm:pt modelId="{026AC8AE-BD3A-4C1F-9910-775C88AAEEFD}" type="parTrans" cxnId="{F3996C3C-2897-4283-A53A-79DEB8D77712}">
      <dgm:prSet/>
      <dgm:spPr/>
      <dgm:t>
        <a:bodyPr/>
        <a:lstStyle/>
        <a:p>
          <a:endParaRPr lang="es-PA"/>
        </a:p>
      </dgm:t>
    </dgm:pt>
    <dgm:pt modelId="{0AF61CA5-3C29-4120-9CEF-356901D47947}" type="sibTrans" cxnId="{F3996C3C-2897-4283-A53A-79DEB8D77712}">
      <dgm:prSet/>
      <dgm:spPr/>
      <dgm:t>
        <a:bodyPr/>
        <a:lstStyle/>
        <a:p>
          <a:endParaRPr lang="es-PA"/>
        </a:p>
      </dgm:t>
    </dgm:pt>
    <dgm:pt modelId="{301D1B5C-F802-4D29-A00A-39BE8753F86C}">
      <dgm:prSet phldrT="[Texto]"/>
      <dgm:spPr/>
      <dgm:t>
        <a:bodyPr/>
        <a:lstStyle/>
        <a:p>
          <a:r>
            <a:rPr lang="es-PA" dirty="0" smtClean="0"/>
            <a:t> OPEN OFFICE IMPRESS.</a:t>
          </a:r>
          <a:endParaRPr lang="es-PA" dirty="0"/>
        </a:p>
      </dgm:t>
    </dgm:pt>
    <dgm:pt modelId="{2AD8ABCF-C82A-49B5-B27A-0D4AF8C05CB3}" type="parTrans" cxnId="{874EE0B2-F5CF-48DB-99C0-3480C767A117}">
      <dgm:prSet/>
      <dgm:spPr/>
      <dgm:t>
        <a:bodyPr/>
        <a:lstStyle/>
        <a:p>
          <a:endParaRPr lang="es-PA"/>
        </a:p>
      </dgm:t>
    </dgm:pt>
    <dgm:pt modelId="{F1AF094A-37D7-40B2-9D71-FDEB0FAD57C4}" type="sibTrans" cxnId="{874EE0B2-F5CF-48DB-99C0-3480C767A117}">
      <dgm:prSet/>
      <dgm:spPr/>
      <dgm:t>
        <a:bodyPr/>
        <a:lstStyle/>
        <a:p>
          <a:endParaRPr lang="es-PA"/>
        </a:p>
      </dgm:t>
    </dgm:pt>
    <dgm:pt modelId="{F3FF7DAC-3D92-4DD7-8923-6777D3748BBF}">
      <dgm:prSet phldrT="[Texto]" custT="1"/>
      <dgm:spPr/>
      <dgm:t>
        <a:bodyPr/>
        <a:lstStyle/>
        <a:p>
          <a:r>
            <a:rPr lang="es-PA" sz="1400" dirty="0" smtClean="0"/>
            <a:t>CONFECCIONAR LA PRESENTACIÓN  A PARTIR DE UNA SERIE DE PLANTILLAS PREDEFINIDAS DE FÁBRICA.</a:t>
          </a:r>
          <a:endParaRPr lang="es-PA" sz="1400" dirty="0"/>
        </a:p>
      </dgm:t>
    </dgm:pt>
    <dgm:pt modelId="{CF493DDF-7465-48A3-832C-8EF37BF9CDFE}" type="parTrans" cxnId="{8C599CD4-CB11-4A95-B6BA-0156DB234FAD}">
      <dgm:prSet/>
      <dgm:spPr/>
      <dgm:t>
        <a:bodyPr/>
        <a:lstStyle/>
        <a:p>
          <a:endParaRPr lang="es-PA"/>
        </a:p>
      </dgm:t>
    </dgm:pt>
    <dgm:pt modelId="{B075FB6B-BE72-4B87-A4CD-474E327B0B54}" type="sibTrans" cxnId="{8C599CD4-CB11-4A95-B6BA-0156DB234FAD}">
      <dgm:prSet/>
      <dgm:spPr/>
      <dgm:t>
        <a:bodyPr/>
        <a:lstStyle/>
        <a:p>
          <a:endParaRPr lang="es-PA"/>
        </a:p>
      </dgm:t>
    </dgm:pt>
    <dgm:pt modelId="{D463992D-08BF-4D32-B00E-64535365A146}">
      <dgm:prSet phldrT="[Texto]" custT="1"/>
      <dgm:spPr/>
      <dgm:t>
        <a:bodyPr/>
        <a:lstStyle/>
        <a:p>
          <a:endParaRPr lang="es-PA" sz="1400" dirty="0"/>
        </a:p>
      </dgm:t>
    </dgm:pt>
    <dgm:pt modelId="{F0522C79-5C8B-4564-8C41-84066AB6A87D}" type="parTrans" cxnId="{64C581E2-BA76-4874-AC44-C96F04D4683F}">
      <dgm:prSet/>
      <dgm:spPr/>
    </dgm:pt>
    <dgm:pt modelId="{D2DB59C2-83AA-45F0-8ED0-D6DDEE699AC9}" type="sibTrans" cxnId="{64C581E2-BA76-4874-AC44-C96F04D4683F}">
      <dgm:prSet/>
      <dgm:spPr/>
    </dgm:pt>
    <dgm:pt modelId="{2F64E431-12F1-4743-BF97-870E5A056DDE}">
      <dgm:prSet phldrT="[Texto]" custT="1"/>
      <dgm:spPr/>
      <dgm:t>
        <a:bodyPr/>
        <a:lstStyle/>
        <a:p>
          <a:r>
            <a:rPr lang="es-PA" sz="1400" dirty="0" smtClean="0"/>
            <a:t>EDITAR EL TEXTO DE LA PRESENTACIÓNY DARLE FORMATO EN UN ENTORNO COMPUTACIONAL.</a:t>
          </a:r>
          <a:endParaRPr lang="es-PA" sz="1400" dirty="0"/>
        </a:p>
      </dgm:t>
    </dgm:pt>
    <dgm:pt modelId="{0984684B-F09C-4DC6-A6AC-92D46A0521A6}" type="parTrans" cxnId="{781D06E6-A768-47F9-BC16-2DB812337F4D}">
      <dgm:prSet/>
      <dgm:spPr/>
    </dgm:pt>
    <dgm:pt modelId="{6FED00C1-32E7-4ED9-B5AA-64294CD884CF}" type="sibTrans" cxnId="{781D06E6-A768-47F9-BC16-2DB812337F4D}">
      <dgm:prSet/>
      <dgm:spPr/>
    </dgm:pt>
    <dgm:pt modelId="{8D991965-164F-44EB-879F-BE04EC9E2A79}">
      <dgm:prSet phldrT="[Texto]" custT="1"/>
      <dgm:spPr/>
      <dgm:t>
        <a:bodyPr/>
        <a:lstStyle/>
        <a:p>
          <a:r>
            <a:rPr lang="es-PA" sz="1400" dirty="0" smtClean="0"/>
            <a:t>INSERTAR Y MANIPULAR IMÁGENES Y VIDEOS.</a:t>
          </a:r>
          <a:endParaRPr lang="es-PA" sz="1400" dirty="0"/>
        </a:p>
      </dgm:t>
    </dgm:pt>
    <dgm:pt modelId="{C2E304DE-7AE5-4163-8400-E4EF322347B0}" type="parTrans" cxnId="{D79DAA11-F352-4658-9850-8E7695F78B39}">
      <dgm:prSet/>
      <dgm:spPr/>
    </dgm:pt>
    <dgm:pt modelId="{2E2E4529-1228-4A3F-8F04-B4CCEDD7A367}" type="sibTrans" cxnId="{D79DAA11-F352-4658-9850-8E7695F78B39}">
      <dgm:prSet/>
      <dgm:spPr/>
    </dgm:pt>
    <dgm:pt modelId="{AFA77BBA-2086-48C4-B177-33214AD86BFB}">
      <dgm:prSet phldrT="[Texto]" custT="1"/>
      <dgm:spPr/>
      <dgm:t>
        <a:bodyPr/>
        <a:lstStyle/>
        <a:p>
          <a:r>
            <a:rPr lang="es-PA" sz="1400" dirty="0" smtClean="0"/>
            <a:t>EXHIBIR DE MANERA CONTÍNUA LAS DIAPOSITIVAS QUE INTEGRAN LA PRESENTACIÓN.</a:t>
          </a:r>
          <a:endParaRPr lang="es-PA" sz="1400" dirty="0"/>
        </a:p>
      </dgm:t>
    </dgm:pt>
    <dgm:pt modelId="{737A0E51-A0AB-43BD-81E5-3356BF9C121B}" type="parTrans" cxnId="{15D025F3-C45B-4EF0-B858-0AA533BE1666}">
      <dgm:prSet/>
      <dgm:spPr/>
    </dgm:pt>
    <dgm:pt modelId="{510B6FCD-B10C-40AE-B1E9-9F041E3019E4}" type="sibTrans" cxnId="{15D025F3-C45B-4EF0-B858-0AA533BE1666}">
      <dgm:prSet/>
      <dgm:spPr/>
    </dgm:pt>
    <dgm:pt modelId="{C5032FA0-A09D-496C-9220-9798261BC0F8}">
      <dgm:prSet phldrT="[Texto]"/>
      <dgm:spPr/>
      <dgm:t>
        <a:bodyPr/>
        <a:lstStyle/>
        <a:p>
          <a:r>
            <a:rPr lang="es-PA" dirty="0" smtClean="0"/>
            <a:t> MICROSOFT POWER POINT</a:t>
          </a:r>
          <a:endParaRPr lang="es-PA" dirty="0"/>
        </a:p>
      </dgm:t>
    </dgm:pt>
    <dgm:pt modelId="{C312EAEE-7020-4141-BEEB-7636431EF1B3}" type="parTrans" cxnId="{BDD62943-BD75-412C-9414-6E6457DF8672}">
      <dgm:prSet/>
      <dgm:spPr/>
    </dgm:pt>
    <dgm:pt modelId="{54B0FC13-1C67-4169-B08C-EC63EB9CD63B}" type="sibTrans" cxnId="{BDD62943-BD75-412C-9414-6E6457DF8672}">
      <dgm:prSet/>
      <dgm:spPr/>
    </dgm:pt>
    <dgm:pt modelId="{AF0C9E75-4AAA-4E0C-A768-018436B97B09}">
      <dgm:prSet phldrT="[Texto]"/>
      <dgm:spPr/>
      <dgm:t>
        <a:bodyPr/>
        <a:lstStyle/>
        <a:p>
          <a:r>
            <a:rPr lang="es-PA" dirty="0" smtClean="0"/>
            <a:t> PREZZI</a:t>
          </a:r>
          <a:endParaRPr lang="es-PA" dirty="0"/>
        </a:p>
      </dgm:t>
    </dgm:pt>
    <dgm:pt modelId="{291FFFBE-4C0B-408E-8AA6-FD75CB53E3A9}" type="parTrans" cxnId="{2233B890-443F-4B8B-98C6-2ED2593FCACD}">
      <dgm:prSet/>
      <dgm:spPr/>
    </dgm:pt>
    <dgm:pt modelId="{C1E7192C-7ACA-4110-BEF4-BB2629B05B9F}" type="sibTrans" cxnId="{2233B890-443F-4B8B-98C6-2ED2593FCACD}">
      <dgm:prSet/>
      <dgm:spPr/>
    </dgm:pt>
    <dgm:pt modelId="{AE07E8F8-2F7D-47EA-A8C1-B19219A41B9E}">
      <dgm:prSet phldrT="[Texto]"/>
      <dgm:spPr/>
      <dgm:t>
        <a:bodyPr/>
        <a:lstStyle/>
        <a:p>
          <a:r>
            <a:rPr lang="es-PA" dirty="0" smtClean="0"/>
            <a:t> HAKIU DECK</a:t>
          </a:r>
          <a:endParaRPr lang="es-PA" dirty="0"/>
        </a:p>
      </dgm:t>
    </dgm:pt>
    <dgm:pt modelId="{D7E7E0B8-6820-454B-B327-870249F3C2C0}" type="parTrans" cxnId="{1F0C6535-EA48-44EC-A805-DF20E02A72D2}">
      <dgm:prSet/>
      <dgm:spPr/>
    </dgm:pt>
    <dgm:pt modelId="{3316A69B-DE36-404F-8B8E-5408380D6990}" type="sibTrans" cxnId="{1F0C6535-EA48-44EC-A805-DF20E02A72D2}">
      <dgm:prSet/>
      <dgm:spPr/>
    </dgm:pt>
    <dgm:pt modelId="{DBDA1110-CB86-4721-BFAB-6E2A2D4DBFCD}" type="pres">
      <dgm:prSet presAssocID="{9A38074A-9EC5-434D-AD64-7F1D164BF2A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A"/>
        </a:p>
      </dgm:t>
    </dgm:pt>
    <dgm:pt modelId="{312C4F91-1137-45F3-894D-283C0B3CC659}" type="pres">
      <dgm:prSet presAssocID="{2A48AA73-C3CD-4CB4-855F-8146A7EE17BB}" presName="composite" presStyleCnt="0"/>
      <dgm:spPr/>
    </dgm:pt>
    <dgm:pt modelId="{7A8F52E4-362C-4B80-BD1C-35B48070733C}" type="pres">
      <dgm:prSet presAssocID="{2A48AA73-C3CD-4CB4-855F-8146A7EE17B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4F212C1B-DB95-41C1-8D1A-0D1C5EFF49FE}" type="pres">
      <dgm:prSet presAssocID="{2A48AA73-C3CD-4CB4-855F-8146A7EE17B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32F459B9-17D9-45DF-B649-FC3763729734}" type="pres">
      <dgm:prSet presAssocID="{A6AA6D67-2AA6-471C-A61E-7F76E5CF9555}" presName="space" presStyleCnt="0"/>
      <dgm:spPr/>
    </dgm:pt>
    <dgm:pt modelId="{9046295D-AD0B-4CDA-8F48-CC68F234D27A}" type="pres">
      <dgm:prSet presAssocID="{9561EF28-161A-4581-B60B-755B919B1626}" presName="composite" presStyleCnt="0"/>
      <dgm:spPr/>
    </dgm:pt>
    <dgm:pt modelId="{504DCFD8-BE8A-4284-A41A-D27991207BB3}" type="pres">
      <dgm:prSet presAssocID="{9561EF28-161A-4581-B60B-755B919B162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5C22DA3D-77A9-4F82-8917-31AA7BED1E5C}" type="pres">
      <dgm:prSet presAssocID="{9561EF28-161A-4581-B60B-755B919B1626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9E790674-4226-4E6A-BF73-A7E3CA3863C4}" type="pres">
      <dgm:prSet presAssocID="{22C8618B-59A2-481E-871C-002065DCC861}" presName="space" presStyleCnt="0"/>
      <dgm:spPr/>
    </dgm:pt>
    <dgm:pt modelId="{ECBF7E8E-2F3A-4EB2-9AD7-1DF0206C2747}" type="pres">
      <dgm:prSet presAssocID="{D4913035-29D0-488D-A82B-6A170DAB9037}" presName="composite" presStyleCnt="0"/>
      <dgm:spPr/>
    </dgm:pt>
    <dgm:pt modelId="{7973CBB6-2111-43FC-8796-EE5BF48C966A}" type="pres">
      <dgm:prSet presAssocID="{D4913035-29D0-488D-A82B-6A170DAB903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FB1F204C-ADA4-4871-85FE-3D6B8CA266FB}" type="pres">
      <dgm:prSet presAssocID="{D4913035-29D0-488D-A82B-6A170DAB903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A"/>
        </a:p>
      </dgm:t>
    </dgm:pt>
  </dgm:ptLst>
  <dgm:cxnLst>
    <dgm:cxn modelId="{2BB2613A-34C3-4375-AC39-2CBEB57A577A}" type="presOf" srcId="{2F64E431-12F1-4743-BF97-870E5A056DDE}" destId="{5C22DA3D-77A9-4F82-8917-31AA7BED1E5C}" srcOrd="0" destOrd="2" presId="urn:microsoft.com/office/officeart/2005/8/layout/hList1"/>
    <dgm:cxn modelId="{2233B890-443F-4B8B-98C6-2ED2593FCACD}" srcId="{D4913035-29D0-488D-A82B-6A170DAB9037}" destId="{AF0C9E75-4AAA-4E0C-A768-018436B97B09}" srcOrd="2" destOrd="0" parTransId="{291FFFBE-4C0B-408E-8AA6-FD75CB53E3A9}" sibTransId="{C1E7192C-7ACA-4110-BEF4-BB2629B05B9F}"/>
    <dgm:cxn modelId="{30859823-216B-4F77-A508-F674BED7830B}" type="presOf" srcId="{C5032FA0-A09D-496C-9220-9798261BC0F8}" destId="{FB1F204C-ADA4-4871-85FE-3D6B8CA266FB}" srcOrd="0" destOrd="1" presId="urn:microsoft.com/office/officeart/2005/8/layout/hList1"/>
    <dgm:cxn modelId="{D4CAB32D-9F7A-42BE-8766-3B6EBE132B25}" type="presOf" srcId="{AFA77BBA-2086-48C4-B177-33214AD86BFB}" destId="{5C22DA3D-77A9-4F82-8917-31AA7BED1E5C}" srcOrd="0" destOrd="4" presId="urn:microsoft.com/office/officeart/2005/8/layout/hList1"/>
    <dgm:cxn modelId="{F58F44FF-EF6D-403B-9E25-03D02A3FECBF}" type="presOf" srcId="{AE07E8F8-2F7D-47EA-A8C1-B19219A41B9E}" destId="{FB1F204C-ADA4-4871-85FE-3D6B8CA266FB}" srcOrd="0" destOrd="3" presId="urn:microsoft.com/office/officeart/2005/8/layout/hList1"/>
    <dgm:cxn modelId="{5982CD8D-C7B3-417D-ABD9-9311CB340406}" type="presOf" srcId="{2A48AA73-C3CD-4CB4-855F-8146A7EE17BB}" destId="{7A8F52E4-362C-4B80-BD1C-35B48070733C}" srcOrd="0" destOrd="0" presId="urn:microsoft.com/office/officeart/2005/8/layout/hList1"/>
    <dgm:cxn modelId="{820CF499-1099-4742-B4C2-6F588EEB22EA}" srcId="{9A38074A-9EC5-434D-AD64-7F1D164BF2A1}" destId="{2A48AA73-C3CD-4CB4-855F-8146A7EE17BB}" srcOrd="0" destOrd="0" parTransId="{ADE73384-EC9E-4289-90A5-DDCB8945AE8E}" sibTransId="{A6AA6D67-2AA6-471C-A61E-7F76E5CF9555}"/>
    <dgm:cxn modelId="{85E35245-A767-46AC-92CA-EAE77AE6AB47}" type="presOf" srcId="{9561EF28-161A-4581-B60B-755B919B1626}" destId="{504DCFD8-BE8A-4284-A41A-D27991207BB3}" srcOrd="0" destOrd="0" presId="urn:microsoft.com/office/officeart/2005/8/layout/hList1"/>
    <dgm:cxn modelId="{1F0C6535-EA48-44EC-A805-DF20E02A72D2}" srcId="{D4913035-29D0-488D-A82B-6A170DAB9037}" destId="{AE07E8F8-2F7D-47EA-A8C1-B19219A41B9E}" srcOrd="3" destOrd="0" parTransId="{D7E7E0B8-6820-454B-B327-870249F3C2C0}" sibTransId="{3316A69B-DE36-404F-8B8E-5408380D6990}"/>
    <dgm:cxn modelId="{B7683255-A485-4341-AF4A-81F09FE3752E}" type="presOf" srcId="{D463992D-08BF-4D32-B00E-64535365A146}" destId="{5C22DA3D-77A9-4F82-8917-31AA7BED1E5C}" srcOrd="0" destOrd="5" presId="urn:microsoft.com/office/officeart/2005/8/layout/hList1"/>
    <dgm:cxn modelId="{BDD62943-BD75-412C-9414-6E6457DF8672}" srcId="{D4913035-29D0-488D-A82B-6A170DAB9037}" destId="{C5032FA0-A09D-496C-9220-9798261BC0F8}" srcOrd="1" destOrd="0" parTransId="{C312EAEE-7020-4141-BEEB-7636431EF1B3}" sibTransId="{54B0FC13-1C67-4169-B08C-EC63EB9CD63B}"/>
    <dgm:cxn modelId="{5AD3BAD7-9106-4C86-9C01-AE84EBAC8657}" type="presOf" srcId="{8D991965-164F-44EB-879F-BE04EC9E2A79}" destId="{5C22DA3D-77A9-4F82-8917-31AA7BED1E5C}" srcOrd="0" destOrd="3" presId="urn:microsoft.com/office/officeart/2005/8/layout/hList1"/>
    <dgm:cxn modelId="{62661EA6-CE2D-4F63-B79A-F91DBBF3F317}" srcId="{9561EF28-161A-4581-B60B-755B919B1626}" destId="{4759E4A0-EF85-4550-81E9-1BF8DF5F99FA}" srcOrd="0" destOrd="0" parTransId="{986D2660-59B5-4FBD-964F-9CC5D46B9146}" sibTransId="{4BD57BB1-8752-4CE0-84D6-FEB5F726DAB6}"/>
    <dgm:cxn modelId="{2C522984-DF8F-43B7-A41C-8C1C772BE39E}" type="presOf" srcId="{301D1B5C-F802-4D29-A00A-39BE8753F86C}" destId="{FB1F204C-ADA4-4871-85FE-3D6B8CA266FB}" srcOrd="0" destOrd="0" presId="urn:microsoft.com/office/officeart/2005/8/layout/hList1"/>
    <dgm:cxn modelId="{A223734A-60D9-45E9-8A73-59262D232F0D}" srcId="{9A38074A-9EC5-434D-AD64-7F1D164BF2A1}" destId="{9561EF28-161A-4581-B60B-755B919B1626}" srcOrd="1" destOrd="0" parTransId="{35DEE06E-2C04-43C6-90BE-12E43A64A21D}" sibTransId="{22C8618B-59A2-481E-871C-002065DCC861}"/>
    <dgm:cxn modelId="{D421FBA4-D627-4F6B-AEC6-366FFE4068BC}" type="presOf" srcId="{8F862713-E12D-469D-8AA2-ABD081357801}" destId="{4F212C1B-DB95-41C1-8D1A-0D1C5EFF49FE}" srcOrd="0" destOrd="0" presId="urn:microsoft.com/office/officeart/2005/8/layout/hList1"/>
    <dgm:cxn modelId="{15D025F3-C45B-4EF0-B858-0AA533BE1666}" srcId="{9561EF28-161A-4581-B60B-755B919B1626}" destId="{AFA77BBA-2086-48C4-B177-33214AD86BFB}" srcOrd="4" destOrd="0" parTransId="{737A0E51-A0AB-43BD-81E5-3356BF9C121B}" sibTransId="{510B6FCD-B10C-40AE-B1E9-9F041E3019E4}"/>
    <dgm:cxn modelId="{64C581E2-BA76-4874-AC44-C96F04D4683F}" srcId="{9561EF28-161A-4581-B60B-755B919B1626}" destId="{D463992D-08BF-4D32-B00E-64535365A146}" srcOrd="5" destOrd="0" parTransId="{F0522C79-5C8B-4564-8C41-84066AB6A87D}" sibTransId="{D2DB59C2-83AA-45F0-8ED0-D6DDEE699AC9}"/>
    <dgm:cxn modelId="{D0899E44-2BC3-411D-974B-4FE8852AC3E3}" type="presOf" srcId="{F3FF7DAC-3D92-4DD7-8923-6777D3748BBF}" destId="{5C22DA3D-77A9-4F82-8917-31AA7BED1E5C}" srcOrd="0" destOrd="1" presId="urn:microsoft.com/office/officeart/2005/8/layout/hList1"/>
    <dgm:cxn modelId="{781D06E6-A768-47F9-BC16-2DB812337F4D}" srcId="{9561EF28-161A-4581-B60B-755B919B1626}" destId="{2F64E431-12F1-4743-BF97-870E5A056DDE}" srcOrd="2" destOrd="0" parTransId="{0984684B-F09C-4DC6-A6AC-92D46A0521A6}" sibTransId="{6FED00C1-32E7-4ED9-B5AA-64294CD884CF}"/>
    <dgm:cxn modelId="{0CD327C8-6926-446D-B9FF-94DE2E638D71}" type="presOf" srcId="{4759E4A0-EF85-4550-81E9-1BF8DF5F99FA}" destId="{5C22DA3D-77A9-4F82-8917-31AA7BED1E5C}" srcOrd="0" destOrd="0" presId="urn:microsoft.com/office/officeart/2005/8/layout/hList1"/>
    <dgm:cxn modelId="{D79DAA11-F352-4658-9850-8E7695F78B39}" srcId="{9561EF28-161A-4581-B60B-755B919B1626}" destId="{8D991965-164F-44EB-879F-BE04EC9E2A79}" srcOrd="3" destOrd="0" parTransId="{C2E304DE-7AE5-4163-8400-E4EF322347B0}" sibTransId="{2E2E4529-1228-4A3F-8F04-B4CCEDD7A367}"/>
    <dgm:cxn modelId="{E3DF2EF8-5748-4E50-87B8-CF56274F9308}" type="presOf" srcId="{AF0C9E75-4AAA-4E0C-A768-018436B97B09}" destId="{FB1F204C-ADA4-4871-85FE-3D6B8CA266FB}" srcOrd="0" destOrd="2" presId="urn:microsoft.com/office/officeart/2005/8/layout/hList1"/>
    <dgm:cxn modelId="{71F4547E-5E0E-400A-A7BA-6DFD7B0E40F2}" srcId="{2A48AA73-C3CD-4CB4-855F-8146A7EE17BB}" destId="{8F862713-E12D-469D-8AA2-ABD081357801}" srcOrd="0" destOrd="0" parTransId="{428A82EC-6F85-412B-93EC-922B6D5FF847}" sibTransId="{E8F2A080-56F6-4890-AD2F-06CF638419ED}"/>
    <dgm:cxn modelId="{F3996C3C-2897-4283-A53A-79DEB8D77712}" srcId="{9A38074A-9EC5-434D-AD64-7F1D164BF2A1}" destId="{D4913035-29D0-488D-A82B-6A170DAB9037}" srcOrd="2" destOrd="0" parTransId="{026AC8AE-BD3A-4C1F-9910-775C88AAEEFD}" sibTransId="{0AF61CA5-3C29-4120-9CEF-356901D47947}"/>
    <dgm:cxn modelId="{98302ED7-A89D-4AFA-850B-ED7FACB7C58B}" type="presOf" srcId="{D4913035-29D0-488D-A82B-6A170DAB9037}" destId="{7973CBB6-2111-43FC-8796-EE5BF48C966A}" srcOrd="0" destOrd="0" presId="urn:microsoft.com/office/officeart/2005/8/layout/hList1"/>
    <dgm:cxn modelId="{874EE0B2-F5CF-48DB-99C0-3480C767A117}" srcId="{D4913035-29D0-488D-A82B-6A170DAB9037}" destId="{301D1B5C-F802-4D29-A00A-39BE8753F86C}" srcOrd="0" destOrd="0" parTransId="{2AD8ABCF-C82A-49B5-B27A-0D4AF8C05CB3}" sibTransId="{F1AF094A-37D7-40B2-9D71-FDEB0FAD57C4}"/>
    <dgm:cxn modelId="{9FE9C687-EBD1-481C-A431-15AE318728AF}" type="presOf" srcId="{9A38074A-9EC5-434D-AD64-7F1D164BF2A1}" destId="{DBDA1110-CB86-4721-BFAB-6E2A2D4DBFCD}" srcOrd="0" destOrd="0" presId="urn:microsoft.com/office/officeart/2005/8/layout/hList1"/>
    <dgm:cxn modelId="{8C599CD4-CB11-4A95-B6BA-0156DB234FAD}" srcId="{9561EF28-161A-4581-B60B-755B919B1626}" destId="{F3FF7DAC-3D92-4DD7-8923-6777D3748BBF}" srcOrd="1" destOrd="0" parTransId="{CF493DDF-7465-48A3-832C-8EF37BF9CDFE}" sibTransId="{B075FB6B-BE72-4B87-A4CD-474E327B0B54}"/>
    <dgm:cxn modelId="{C9BE1F1D-69A0-4098-B9FF-484D00AA1F68}" type="presParOf" srcId="{DBDA1110-CB86-4721-BFAB-6E2A2D4DBFCD}" destId="{312C4F91-1137-45F3-894D-283C0B3CC659}" srcOrd="0" destOrd="0" presId="urn:microsoft.com/office/officeart/2005/8/layout/hList1"/>
    <dgm:cxn modelId="{0CC61151-8DD4-4C96-935B-8C426C7CDEA7}" type="presParOf" srcId="{312C4F91-1137-45F3-894D-283C0B3CC659}" destId="{7A8F52E4-362C-4B80-BD1C-35B48070733C}" srcOrd="0" destOrd="0" presId="urn:microsoft.com/office/officeart/2005/8/layout/hList1"/>
    <dgm:cxn modelId="{E0273351-4BFD-4668-BE6E-9F7989A4B214}" type="presParOf" srcId="{312C4F91-1137-45F3-894D-283C0B3CC659}" destId="{4F212C1B-DB95-41C1-8D1A-0D1C5EFF49FE}" srcOrd="1" destOrd="0" presId="urn:microsoft.com/office/officeart/2005/8/layout/hList1"/>
    <dgm:cxn modelId="{E1EC63B6-1A11-49A7-9F91-774C3754EB8C}" type="presParOf" srcId="{DBDA1110-CB86-4721-BFAB-6E2A2D4DBFCD}" destId="{32F459B9-17D9-45DF-B649-FC3763729734}" srcOrd="1" destOrd="0" presId="urn:microsoft.com/office/officeart/2005/8/layout/hList1"/>
    <dgm:cxn modelId="{0C9FEF42-2D16-4639-8674-2284DEEF431D}" type="presParOf" srcId="{DBDA1110-CB86-4721-BFAB-6E2A2D4DBFCD}" destId="{9046295D-AD0B-4CDA-8F48-CC68F234D27A}" srcOrd="2" destOrd="0" presId="urn:microsoft.com/office/officeart/2005/8/layout/hList1"/>
    <dgm:cxn modelId="{5B948A87-F4DA-414E-AFBB-B893282EB7ED}" type="presParOf" srcId="{9046295D-AD0B-4CDA-8F48-CC68F234D27A}" destId="{504DCFD8-BE8A-4284-A41A-D27991207BB3}" srcOrd="0" destOrd="0" presId="urn:microsoft.com/office/officeart/2005/8/layout/hList1"/>
    <dgm:cxn modelId="{D2D69CE2-500C-4097-AAA6-487258FD220B}" type="presParOf" srcId="{9046295D-AD0B-4CDA-8F48-CC68F234D27A}" destId="{5C22DA3D-77A9-4F82-8917-31AA7BED1E5C}" srcOrd="1" destOrd="0" presId="urn:microsoft.com/office/officeart/2005/8/layout/hList1"/>
    <dgm:cxn modelId="{273E801E-619B-4285-ACEF-613470865222}" type="presParOf" srcId="{DBDA1110-CB86-4721-BFAB-6E2A2D4DBFCD}" destId="{9E790674-4226-4E6A-BF73-A7E3CA3863C4}" srcOrd="3" destOrd="0" presId="urn:microsoft.com/office/officeart/2005/8/layout/hList1"/>
    <dgm:cxn modelId="{64680CBC-1E37-436E-9A17-A06318110546}" type="presParOf" srcId="{DBDA1110-CB86-4721-BFAB-6E2A2D4DBFCD}" destId="{ECBF7E8E-2F3A-4EB2-9AD7-1DF0206C2747}" srcOrd="4" destOrd="0" presId="urn:microsoft.com/office/officeart/2005/8/layout/hList1"/>
    <dgm:cxn modelId="{50BF2412-09F4-46E0-BD5C-84FA01773ED2}" type="presParOf" srcId="{ECBF7E8E-2F3A-4EB2-9AD7-1DF0206C2747}" destId="{7973CBB6-2111-43FC-8796-EE5BF48C966A}" srcOrd="0" destOrd="0" presId="urn:microsoft.com/office/officeart/2005/8/layout/hList1"/>
    <dgm:cxn modelId="{E6D06624-F639-4951-BC7A-09E5036A2726}" type="presParOf" srcId="{ECBF7E8E-2F3A-4EB2-9AD7-1DF0206C2747}" destId="{FB1F204C-ADA4-4871-85FE-3D6B8CA266FB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454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63440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4974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35573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8939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8422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4116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58741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27714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023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8501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2429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3241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951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3864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7424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4124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07685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1123406" y="1572425"/>
            <a:ext cx="10162903" cy="2098226"/>
          </a:xfrm>
        </p:spPr>
        <p:txBody>
          <a:bodyPr>
            <a:normAutofit/>
          </a:bodyPr>
          <a:lstStyle/>
          <a:p>
            <a:r>
              <a:rPr lang="es-MX" dirty="0" smtClean="0"/>
              <a:t>Sistema de información gerencial</a:t>
            </a:r>
            <a:br>
              <a:rPr lang="es-MX" dirty="0" smtClean="0"/>
            </a:br>
            <a:r>
              <a:rPr lang="es-MX" dirty="0" smtClean="0"/>
              <a:t>clases virtuales –</a:t>
            </a:r>
            <a:br>
              <a:rPr lang="es-MX" dirty="0" smtClean="0"/>
            </a:br>
            <a:r>
              <a:rPr lang="es-MX" dirty="0" smtClean="0"/>
              <a:t>tutoría 22-05-2020</a:t>
            </a:r>
            <a:endParaRPr lang="es-MX" dirty="0"/>
          </a:p>
        </p:txBody>
      </p:sp>
      <p:sp>
        <p:nvSpPr>
          <p:cNvPr id="6" name="Subtítulo 2"/>
          <p:cNvSpPr>
            <a:spLocks noGrp="1"/>
          </p:cNvSpPr>
          <p:nvPr>
            <p:ph type="subTitle" idx="1"/>
          </p:nvPr>
        </p:nvSpPr>
        <p:spPr>
          <a:xfrm>
            <a:off x="4629540" y="4123704"/>
            <a:ext cx="6831673" cy="1086237"/>
          </a:xfrm>
        </p:spPr>
        <p:txBody>
          <a:bodyPr>
            <a:normAutofit/>
          </a:bodyPr>
          <a:lstStyle/>
          <a:p>
            <a:r>
              <a:rPr lang="es-MX" sz="3600" dirty="0" smtClean="0"/>
              <a:t>Por : Profesora Yenis Rivera S.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xmlns="" val="318431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45029" y="681335"/>
            <a:ext cx="984939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INVESTIGA, RASTREA </a:t>
            </a:r>
          </a:p>
          <a:p>
            <a:pPr algn="ctr"/>
            <a:r>
              <a:rPr lang="es-E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INFORMACIÓN Y ESCRIBE un ensayo</a:t>
            </a:r>
          </a:p>
          <a:p>
            <a:pPr algn="ctr"/>
            <a:endParaRPr lang="es-ES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s-E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Sobre: ventajas y desventajas de la evolución de las tecnologías de</a:t>
            </a:r>
          </a:p>
          <a:p>
            <a:pPr algn="ctr"/>
            <a:r>
              <a:rPr lang="es-E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la comunicación y de la información</a:t>
            </a:r>
          </a:p>
        </p:txBody>
      </p:sp>
    </p:spTree>
    <p:extLst>
      <p:ext uri="{BB962C8B-B14F-4D97-AF65-F5344CB8AC3E}">
        <p14:creationId xmlns:p14="http://schemas.microsoft.com/office/powerpoint/2010/main" xmlns="" val="74717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fin-gif-animado-con-movimiento-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178" y="1463040"/>
            <a:ext cx="7811588" cy="3128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2832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3233" y="296546"/>
            <a:ext cx="9905998" cy="1055736"/>
          </a:xfr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MX" sz="4400" b="1" cap="none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APLICACIÓN DE LAS TIC</a:t>
            </a:r>
            <a:endParaRPr lang="es-MX" sz="4400" b="1" cap="none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310640" y="1621695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PA" sz="2400" dirty="0" smtClean="0"/>
              <a:t>Por Tecnologías de la información o Tecnologías de la información y de la comunicación (TIC) se entiende un término dilatado empleado para designar lo relativo a la informática conectada a Internet, y especialmente el aspecto social de éstos. Ya que Las nuevas tecnologías de la información y comunicación designan a la vez un conjunto de innovaciones tecnológicas pero también las herramientas que permiten una redefinición radical del funcionamiento de la sociedad</a:t>
            </a:r>
            <a:endParaRPr lang="es-PA" sz="2400" dirty="0"/>
          </a:p>
        </p:txBody>
      </p:sp>
      <p:pic>
        <p:nvPicPr>
          <p:cNvPr id="11266" name="Picture 2" descr="1.-¿Qué son las TICs y cuáles son sus inicios? - Tecnologias Inf-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14912" y="1972808"/>
            <a:ext cx="3488961" cy="33307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7308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287" y="0"/>
            <a:ext cx="9905998" cy="116259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MX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EL CORREO ELECTRÓNICO</a:t>
            </a:r>
            <a:endParaRPr lang="es-MX" b="1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2697" y="1700847"/>
            <a:ext cx="11299371" cy="3541714"/>
          </a:xfrm>
        </p:spPr>
        <p:txBody>
          <a:bodyPr>
            <a:noAutofit/>
          </a:bodyPr>
          <a:lstStyle/>
          <a:p>
            <a:pPr algn="just"/>
            <a:r>
              <a:rPr lang="es-MX" sz="4000" dirty="0"/>
              <a:t> </a:t>
            </a:r>
            <a:r>
              <a:rPr lang="es-MX" sz="4000" dirty="0" smtClean="0"/>
              <a:t>Es un sistema de transmisión de información por computadora que permite enviar y recibir mensajes virtuales.  </a:t>
            </a:r>
          </a:p>
          <a:p>
            <a:pPr algn="just"/>
            <a:r>
              <a:rPr lang="es-MX" sz="4000" dirty="0" smtClean="0"/>
              <a:t>Permite el intercambio de archivos adjuntos de todo tipo. Como documentos de textos ,presentaciones electrónicas, hojas de cálculos, e incluso, audio y video</a:t>
            </a:r>
          </a:p>
        </p:txBody>
      </p:sp>
    </p:spTree>
    <p:extLst>
      <p:ext uri="{BB962C8B-B14F-4D97-AF65-F5344CB8AC3E}">
        <p14:creationId xmlns:p14="http://schemas.microsoft.com/office/powerpoint/2010/main" xmlns="" val="424735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Diagrama"/>
          <p:cNvGraphicFramePr/>
          <p:nvPr/>
        </p:nvGraphicFramePr>
        <p:xfrm>
          <a:off x="849087" y="732729"/>
          <a:ext cx="1065929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020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770170" y="224135"/>
            <a:ext cx="108123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OTROS PROGRAMAS IMPORTANTES</a:t>
            </a:r>
            <a:endParaRPr lang="es-E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2852270" y="120376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Elipse"/>
          <p:cNvSpPr/>
          <p:nvPr/>
        </p:nvSpPr>
        <p:spPr>
          <a:xfrm>
            <a:off x="-1" y="2541494"/>
            <a:ext cx="2729753" cy="24473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sz="2400" b="1" dirty="0" smtClean="0"/>
              <a:t>EL </a:t>
            </a:r>
            <a:r>
              <a:rPr lang="es-PA" sz="2000" b="1" dirty="0" smtClean="0"/>
              <a:t>NAVEGADOR</a:t>
            </a:r>
            <a:endParaRPr lang="es-PA" sz="2000" b="1" dirty="0"/>
          </a:p>
        </p:txBody>
      </p:sp>
    </p:spTree>
    <p:extLst>
      <p:ext uri="{BB962C8B-B14F-4D97-AF65-F5344CB8AC3E}">
        <p14:creationId xmlns:p14="http://schemas.microsoft.com/office/powerpoint/2010/main" xmlns="" val="386785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2112683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Rectángulo"/>
          <p:cNvSpPr/>
          <p:nvPr/>
        </p:nvSpPr>
        <p:spPr>
          <a:xfrm>
            <a:off x="2206316" y="201467"/>
            <a:ext cx="7684989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EL PROGRAMA DE PRESENTACIÓN</a:t>
            </a:r>
            <a:endParaRPr lang="es-E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792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809897" y="718457"/>
            <a:ext cx="10306594" cy="29913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sz="6000" b="1" dirty="0" smtClean="0"/>
              <a:t>LA COMPUTACIÓN</a:t>
            </a:r>
          </a:p>
          <a:p>
            <a:pPr algn="ctr"/>
            <a:r>
              <a:rPr lang="es-PA" sz="6000" b="1" dirty="0" smtClean="0"/>
              <a:t> EN LA NUBE</a:t>
            </a:r>
            <a:endParaRPr lang="es-PA" sz="6000" b="1" dirty="0"/>
          </a:p>
        </p:txBody>
      </p:sp>
      <p:pic>
        <p:nvPicPr>
          <p:cNvPr id="4" name="3 Imagen" descr="giphy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0182" y="3362188"/>
            <a:ext cx="4572000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4717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683033" y="370130"/>
            <a:ext cx="8244821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IMPULSAR TU EMPRESA</a:t>
            </a:r>
          </a:p>
          <a:p>
            <a:pPr algn="ctr"/>
            <a:r>
              <a:rPr lang="es-E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HACIA LA TRANSFORMACIÓN DIGITAAL</a:t>
            </a:r>
            <a:endParaRPr lang="es-ES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65612" y="172619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PA" dirty="0" smtClean="0"/>
              <a:t>El crecimiento y el empuje de las nuevas tecnologías es un hecho innegable y que ha cambiado nuestra sociedad. La mayor parte de la población tiene acceso directo a TIC e interactúa de forma cotidiana con ellas. Términos como smartphone, weerable, e-</a:t>
            </a:r>
            <a:r>
              <a:rPr lang="es-PA" dirty="0" err="1" smtClean="0"/>
              <a:t>commerce</a:t>
            </a:r>
            <a:r>
              <a:rPr lang="es-PA" dirty="0" smtClean="0"/>
              <a:t>, millennials, almacenamiento cloud, e-</a:t>
            </a:r>
            <a:r>
              <a:rPr lang="es-PA" dirty="0" err="1" smtClean="0"/>
              <a:t>learning</a:t>
            </a:r>
            <a:r>
              <a:rPr lang="es-PA" dirty="0" smtClean="0"/>
              <a:t>, </a:t>
            </a:r>
            <a:r>
              <a:rPr lang="es-PA" b="1" u="sng" dirty="0" smtClean="0"/>
              <a:t>big data,</a:t>
            </a:r>
            <a:r>
              <a:rPr lang="es-PA" dirty="0" smtClean="0"/>
              <a:t> </a:t>
            </a:r>
            <a:r>
              <a:rPr lang="es-PA" b="1" u="sng" dirty="0" smtClean="0"/>
              <a:t>Internet de la cosas,</a:t>
            </a:r>
            <a:r>
              <a:rPr lang="es-PA" dirty="0" smtClean="0"/>
              <a:t> </a:t>
            </a:r>
            <a:r>
              <a:rPr lang="es-PA" b="1" u="sng" dirty="0" smtClean="0"/>
              <a:t>smart city</a:t>
            </a:r>
            <a:r>
              <a:rPr lang="es-PA" dirty="0" smtClean="0"/>
              <a:t> impresión 3-D, ciberseguridad forman parte de nuestro día a día y avecinan un importante cambio de nuestra realidad.</a:t>
            </a:r>
            <a:endParaRPr lang="es-PA" dirty="0"/>
          </a:p>
        </p:txBody>
      </p:sp>
      <p:sp>
        <p:nvSpPr>
          <p:cNvPr id="7" name="6 Rectángulo"/>
          <p:cNvSpPr/>
          <p:nvPr/>
        </p:nvSpPr>
        <p:spPr>
          <a:xfrm>
            <a:off x="6387736" y="3161211"/>
            <a:ext cx="556477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s-PA" dirty="0" smtClean="0"/>
              <a:t>Del lado de las empresas, la oportunidad conlleva la renovación de los sus sistemas y modelos tradicionales (organización, empleo, productos, canales de distribución y ventas) y, sobre todo, de una nueva relación con su cliente como una de las claves del éxito.</a:t>
            </a:r>
          </a:p>
          <a:p>
            <a:pPr algn="just" fontAlgn="base"/>
            <a:r>
              <a:rPr lang="es-PA" dirty="0" smtClean="0"/>
              <a:t>Cuando hablamos de transformación digital abordamos un importante cambio de mentalidad que se apoya en las nuevas tecnologías y que obliga a replantearse y formular nuevas estrategias. Hablamos, ante todo, de una oportunidad de ir mucho más allá tanto en la relación con los clientes y sus hábitos de consumo, como con el resto de los ciudadanos y la sociedad.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xmlns="" val="74717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836022" y="169817"/>
            <a:ext cx="10306594" cy="9535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sz="3200" b="1" dirty="0" smtClean="0"/>
              <a:t>¿Cuáles son las claves para afrontar la transformación digital en nuestra empresa?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44583" y="1166345"/>
            <a:ext cx="1037190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endParaRPr lang="es-PA" dirty="0" smtClean="0"/>
          </a:p>
          <a:p>
            <a:pPr algn="just" fontAlgn="base">
              <a:buFont typeface="Wingdings" pitchFamily="2" charset="2"/>
              <a:buChar char="ü"/>
            </a:pPr>
            <a:r>
              <a:rPr lang="es-PA" b="1" dirty="0" smtClean="0"/>
              <a:t>Cambio en la visión</a:t>
            </a:r>
            <a:r>
              <a:rPr lang="es-PA" dirty="0" smtClean="0"/>
              <a:t> </a:t>
            </a:r>
            <a:r>
              <a:rPr lang="es-PA" b="1" dirty="0" smtClean="0"/>
              <a:t>del entorno</a:t>
            </a:r>
            <a:r>
              <a:rPr lang="es-PA" dirty="0" smtClean="0"/>
              <a:t> y en nuestra competencia que se abre a cualquier parte del mundo en un mercado global lo que nos obliga a diferenciarnos y aportar un valor añadido a nuestro servicio o producto.</a:t>
            </a:r>
          </a:p>
          <a:p>
            <a:pPr algn="just" fontAlgn="base"/>
            <a:endParaRPr lang="es-PA" dirty="0" smtClean="0"/>
          </a:p>
          <a:p>
            <a:pPr algn="just" fontAlgn="base">
              <a:buFont typeface="Wingdings" pitchFamily="2" charset="2"/>
              <a:buChar char="ü"/>
            </a:pPr>
            <a:r>
              <a:rPr lang="es-PA" b="1" dirty="0" smtClean="0"/>
              <a:t>Cambio en la relación con un cliente</a:t>
            </a:r>
            <a:r>
              <a:rPr lang="es-PA" dirty="0" smtClean="0"/>
              <a:t> que se convierte en el foco central. Hablamos de un consumidor totalmente conectado, con acceso a todo tipo de información a la que accede desde cualquier punto y que exige respuesta y atención las 24 horas del día y reclama muchos más servicios y porque tiene mucha más influencia y presencia en la toma de decisiones.</a:t>
            </a:r>
          </a:p>
          <a:p>
            <a:pPr algn="just" fontAlgn="base"/>
            <a:endParaRPr lang="es-PA" dirty="0" smtClean="0"/>
          </a:p>
          <a:p>
            <a:pPr algn="just" fontAlgn="base">
              <a:buFont typeface="Wingdings" pitchFamily="2" charset="2"/>
              <a:buChar char="ü"/>
            </a:pPr>
            <a:r>
              <a:rPr lang="es-PA" b="1" dirty="0" smtClean="0"/>
              <a:t>Disrupción</a:t>
            </a:r>
            <a:r>
              <a:rPr lang="es-PA" dirty="0" smtClean="0"/>
              <a:t> o profunda renovación de los sistemas de organización interna que se apoya en nuevos modelos de liderazgo y trabajo mucho más colaborativos. </a:t>
            </a:r>
          </a:p>
          <a:p>
            <a:pPr algn="just" fontAlgn="base"/>
            <a:endParaRPr lang="es-PA" dirty="0" smtClean="0"/>
          </a:p>
          <a:p>
            <a:pPr algn="just" fontAlgn="base">
              <a:buFont typeface="Wingdings" pitchFamily="2" charset="2"/>
              <a:buChar char="ü"/>
            </a:pPr>
            <a:r>
              <a:rPr lang="es-PA" b="1" dirty="0" smtClean="0"/>
              <a:t>Cambio en la capacitación</a:t>
            </a:r>
            <a:r>
              <a:rPr lang="es-PA" dirty="0" smtClean="0"/>
              <a:t> de los empleados que implica una constante renovación y actualización de conocimientos y competencias al mundo digital. Búsqueda constante y atracción del talento a nuestra empresa. </a:t>
            </a:r>
          </a:p>
          <a:p>
            <a:pPr algn="just" fontAlgn="base"/>
            <a:endParaRPr lang="es-PA" dirty="0" smtClean="0"/>
          </a:p>
          <a:p>
            <a:pPr algn="just" fontAlgn="base">
              <a:buFont typeface="Wingdings" pitchFamily="2" charset="2"/>
              <a:buChar char="ü"/>
            </a:pPr>
            <a:r>
              <a:rPr lang="es-PA" dirty="0" smtClean="0"/>
              <a:t> </a:t>
            </a:r>
            <a:r>
              <a:rPr lang="es-PA" b="1" dirty="0" smtClean="0"/>
              <a:t>Cambio en los servicios y productos</a:t>
            </a:r>
            <a:r>
              <a:rPr lang="es-PA" dirty="0" smtClean="0"/>
              <a:t> que se ofrecen a ese cliente y que también atañen a la relación con la sociedad en la que se inscribe nuestra empresa. 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xmlns="" val="74717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o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195</TotalTime>
  <Words>484</Words>
  <Application>Microsoft Office PowerPoint</Application>
  <PresentationFormat>Personalizado</PresentationFormat>
  <Paragraphs>64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Circuito</vt:lpstr>
      <vt:lpstr>Sistema de información gerencial clases virtuales – tutoría 22-05-2020</vt:lpstr>
      <vt:lpstr>APLICACIÓN DE LAS TIC</vt:lpstr>
      <vt:lpstr>EL CORREO ELECTRÓNICO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michell rivera</dc:creator>
  <cp:lastModifiedBy>Usuario General</cp:lastModifiedBy>
  <cp:revision>47</cp:revision>
  <dcterms:created xsi:type="dcterms:W3CDTF">2020-04-05T05:05:14Z</dcterms:created>
  <dcterms:modified xsi:type="dcterms:W3CDTF">2020-05-30T03:19:23Z</dcterms:modified>
</cp:coreProperties>
</file>