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67" r:id="rId4"/>
    <p:sldId id="258" r:id="rId5"/>
    <p:sldId id="264" r:id="rId6"/>
    <p:sldId id="259" r:id="rId7"/>
    <p:sldId id="260" r:id="rId8"/>
    <p:sldId id="262" r:id="rId9"/>
    <p:sldId id="263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540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440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974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5573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939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422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116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74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1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23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501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294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41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51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864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42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2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7685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270" y="0"/>
            <a:ext cx="6053071" cy="1119372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916112" y="1572425"/>
            <a:ext cx="8361229" cy="2098226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Semana DEL 18 AL  22 MAYO 2020 </a:t>
            </a:r>
            <a:br>
              <a:rPr lang="es-MX" dirty="0" smtClean="0"/>
            </a:br>
            <a:r>
              <a:rPr lang="es-MX" dirty="0" smtClean="0"/>
              <a:t>undécimo</a:t>
            </a:r>
            <a:r>
              <a:rPr lang="es-MX" dirty="0" smtClean="0"/>
              <a:t> </a:t>
            </a:r>
            <a:r>
              <a:rPr lang="es-MX" dirty="0" smtClean="0"/>
              <a:t>grado</a:t>
            </a:r>
            <a:br>
              <a:rPr lang="es-MX" dirty="0" smtClean="0"/>
            </a:br>
            <a:r>
              <a:rPr lang="es-MX" dirty="0" smtClean="0"/>
              <a:t>clases virtuales</a:t>
            </a:r>
            <a:endParaRPr lang="es-MX" dirty="0"/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4629540" y="4123704"/>
            <a:ext cx="6831673" cy="1086237"/>
          </a:xfrm>
        </p:spPr>
        <p:txBody>
          <a:bodyPr>
            <a:normAutofit/>
          </a:bodyPr>
          <a:lstStyle/>
          <a:p>
            <a:r>
              <a:rPr lang="es-MX" sz="3600" dirty="0" smtClean="0"/>
              <a:t>Por : Profesora Yenis Rivera S.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318431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0" y="502276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2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2928" y="1597312"/>
            <a:ext cx="9905998" cy="1055736"/>
          </a:xfr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MX" sz="44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SIGNOS DE PUNTUACIÓN </a:t>
            </a:r>
            <a:endParaRPr lang="es-MX" sz="44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23122"/>
          <a:stretch/>
        </p:blipFill>
        <p:spPr>
          <a:xfrm>
            <a:off x="3270294" y="3309870"/>
            <a:ext cx="4286250" cy="21089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7308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0246" t="24965" r="17078" b="13408"/>
          <a:stretch/>
        </p:blipFill>
        <p:spPr>
          <a:xfrm>
            <a:off x="399245" y="296214"/>
            <a:ext cx="11372045" cy="62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2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9507" t="24212" r="18239" b="14725"/>
          <a:stretch/>
        </p:blipFill>
        <p:spPr>
          <a:xfrm>
            <a:off x="193183" y="141669"/>
            <a:ext cx="11681137" cy="654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5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52282" y="1077103"/>
            <a:ext cx="94917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b="1" dirty="0"/>
              <a:t>ASIGNACIÓN del tema  </a:t>
            </a:r>
            <a:r>
              <a:rPr lang="es-MX" sz="4000" b="1" dirty="0" smtClean="0"/>
              <a:t>semana 18 al 22 de mayo 2020 página </a:t>
            </a:r>
            <a:r>
              <a:rPr lang="es-MX" sz="4000" b="1" dirty="0" smtClean="0"/>
              <a:t>53</a:t>
            </a:r>
            <a:r>
              <a:rPr lang="es-MX" sz="4000" b="1" dirty="0"/>
              <a:t/>
            </a:r>
            <a:br>
              <a:rPr lang="es-MX" sz="4000" b="1" dirty="0"/>
            </a:br>
            <a:r>
              <a:rPr lang="es-MX" sz="4000" b="1" dirty="0"/>
              <a:t/>
            </a:r>
            <a:br>
              <a:rPr lang="es-MX" sz="4000" b="1" dirty="0"/>
            </a:br>
            <a:r>
              <a:rPr lang="es-MX" sz="4000" b="1" dirty="0"/>
              <a:t> PRESENTAR:</a:t>
            </a:r>
            <a:br>
              <a:rPr lang="es-MX" sz="4000" b="1" dirty="0"/>
            </a:br>
            <a:r>
              <a:rPr lang="es-MX" sz="4000" b="1" dirty="0" smtClean="0"/>
              <a:t>EN </a:t>
            </a:r>
            <a:r>
              <a:rPr lang="es-MX" sz="4000" b="1" dirty="0"/>
              <a:t>LA PLATAFORMA DEL COLEGIO DE ESTAR HABILIDATA </a:t>
            </a:r>
            <a:br>
              <a:rPr lang="es-MX" sz="4000" b="1" dirty="0"/>
            </a:br>
            <a:r>
              <a:rPr lang="es-MX" sz="4000" b="1" dirty="0"/>
              <a:t/>
            </a:r>
            <a:br>
              <a:rPr lang="es-MX" sz="4000" b="1" dirty="0"/>
            </a:br>
            <a:r>
              <a:rPr lang="es-MX" sz="4000" b="1" dirty="0"/>
              <a:t>y  AL CORREO: </a:t>
            </a:r>
            <a:r>
              <a:rPr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yeikonena@yahoo.es</a:t>
            </a:r>
            <a:br>
              <a:rPr lang="es-MX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104655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2148" t="23649" r="9894" b="13785"/>
          <a:stretch/>
        </p:blipFill>
        <p:spPr>
          <a:xfrm>
            <a:off x="566670" y="231820"/>
            <a:ext cx="11191741" cy="606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8345" t="25340" r="13064" b="13598"/>
          <a:stretch/>
        </p:blipFill>
        <p:spPr>
          <a:xfrm>
            <a:off x="334851" y="463639"/>
            <a:ext cx="11449318" cy="597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830" y="2826175"/>
            <a:ext cx="5334000" cy="3781425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6928833" y="656823"/>
            <a:ext cx="4185634" cy="17543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3600" dirty="0" smtClean="0"/>
              <a:t>15 de mayo </a:t>
            </a:r>
          </a:p>
          <a:p>
            <a:pPr algn="ctr"/>
            <a:r>
              <a:rPr lang="es-MX" sz="3600" dirty="0" smtClean="0"/>
              <a:t>Día mundial </a:t>
            </a:r>
          </a:p>
          <a:p>
            <a:pPr algn="ctr"/>
            <a:r>
              <a:rPr lang="es-MX" sz="3600" dirty="0" smtClean="0"/>
              <a:t>de la Familia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255946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é es la solidaridad? | Los Val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4" y="1198928"/>
            <a:ext cx="6599304" cy="4280391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438" y="3858194"/>
            <a:ext cx="4468969" cy="2845594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2537138" y="299834"/>
            <a:ext cx="7263684" cy="5875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VALOR DEL MES DE MAYO</a:t>
            </a:r>
          </a:p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LA SOLIDARIDAD 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71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131</TotalTime>
  <Words>46</Words>
  <Application>Microsoft Office PowerPoint</Application>
  <PresentationFormat>Panorámica</PresentationFormat>
  <Paragraphs>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Tw Cen MT</vt:lpstr>
      <vt:lpstr>Circuito</vt:lpstr>
      <vt:lpstr>Semana DEL 18 AL  22 MAYO 2020  undécimo grado clases virtuales</vt:lpstr>
      <vt:lpstr>LOS SIGNOS DE PUNTUACIÓN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michell rivera</dc:creator>
  <cp:lastModifiedBy>michell rivera</cp:lastModifiedBy>
  <cp:revision>33</cp:revision>
  <dcterms:created xsi:type="dcterms:W3CDTF">2020-04-05T05:05:14Z</dcterms:created>
  <dcterms:modified xsi:type="dcterms:W3CDTF">2020-05-19T04:07:42Z</dcterms:modified>
</cp:coreProperties>
</file>