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6" r:id="rId5"/>
    <p:sldId id="270" r:id="rId6"/>
    <p:sldId id="259" r:id="rId7"/>
    <p:sldId id="261" r:id="rId8"/>
    <p:sldId id="268" r:id="rId9"/>
    <p:sldId id="269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96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4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6973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5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011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829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95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1342" y="3011947"/>
            <a:ext cx="8361229" cy="2098226"/>
          </a:xfrm>
        </p:spPr>
        <p:txBody>
          <a:bodyPr/>
          <a:lstStyle/>
          <a:p>
            <a:r>
              <a:rPr lang="es-MX" dirty="0" smtClean="0"/>
              <a:t>Semana DEL 18 AL 22 DE MAYO 2020 </a:t>
            </a:r>
            <a:br>
              <a:rPr lang="es-MX" dirty="0" smtClean="0"/>
            </a:br>
            <a:r>
              <a:rPr lang="es-MX" dirty="0" smtClean="0"/>
              <a:t>séptimo grado</a:t>
            </a:r>
            <a:br>
              <a:rPr lang="es-MX" dirty="0" smtClean="0"/>
            </a:br>
            <a:r>
              <a:rPr lang="es-MX" dirty="0" smtClean="0"/>
              <a:t>clases virtuales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45668" y="4960831"/>
            <a:ext cx="6831673" cy="108623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Por : Profesora Yenis Rivera S.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0" y="0"/>
            <a:ext cx="6053071" cy="11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8" y="1280710"/>
            <a:ext cx="5334000" cy="37814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8833" y="656823"/>
            <a:ext cx="418563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15 de mayo </a:t>
            </a:r>
          </a:p>
          <a:p>
            <a:pPr algn="ctr"/>
            <a:r>
              <a:rPr lang="es-MX" sz="3600" dirty="0" smtClean="0"/>
              <a:t>Día mundial </a:t>
            </a:r>
          </a:p>
          <a:p>
            <a:pPr algn="ctr"/>
            <a:r>
              <a:rPr lang="es-MX" sz="3600" dirty="0" smtClean="0"/>
              <a:t>de la Familia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9846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5177" y="673321"/>
            <a:ext cx="7263684" cy="587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DEL MES DE MAYO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SOLIDARIDAD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Qué es la solidaridad? | Los Va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5" y="1572415"/>
            <a:ext cx="6599304" cy="428039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31" y="4210818"/>
            <a:ext cx="3915176" cy="24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55379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28223"/>
            <a:ext cx="9601200" cy="6922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SIGNOS DE PUNTUACIÓN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74631"/>
            <a:ext cx="6484513" cy="16162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INDICAN PAUSAS OBLIGATORIAS EN ORACIONES Y PARTES DE LAS ORACIONES.</a:t>
            </a:r>
          </a:p>
          <a:p>
            <a:r>
              <a:rPr lang="es-MX" dirty="0"/>
              <a:t> </a:t>
            </a:r>
            <a:r>
              <a:rPr lang="es-MX" dirty="0" smtClean="0"/>
              <a:t>PERMITEN QUE LAS IDEAS SEAN CLARAS.</a:t>
            </a:r>
          </a:p>
          <a:p>
            <a:r>
              <a:rPr lang="es-MX" dirty="0"/>
              <a:t> </a:t>
            </a:r>
            <a:r>
              <a:rPr lang="es-MX" dirty="0" smtClean="0"/>
              <a:t>EVITAN QUE UN TEXTO INCURRA EN AMBIGÜEDADES.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194480" y="3996744"/>
            <a:ext cx="6484513" cy="232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 </a:t>
            </a:r>
            <a:r>
              <a:rPr lang="es-MX" b="1" dirty="0" smtClean="0"/>
              <a:t>ALGUNOS SIGNOS DE USO FRECUENTE SON: </a:t>
            </a:r>
          </a:p>
          <a:p>
            <a:endParaRPr lang="es-MX" b="1" dirty="0" smtClean="0"/>
          </a:p>
          <a:p>
            <a:r>
              <a:rPr lang="es-MX" b="1" dirty="0"/>
              <a:t> </a:t>
            </a:r>
            <a:r>
              <a:rPr lang="es-MX" b="1" dirty="0" smtClean="0"/>
              <a:t>EL PUNTO, LA COMA Y EL PUNTO Y COMA.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039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175" y="312312"/>
            <a:ext cx="9601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EL PUNTO (.)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Señala el final de una oración.</a:t>
            </a:r>
          </a:p>
          <a:p>
            <a:r>
              <a:rPr lang="es-MX" dirty="0" smtClean="0"/>
              <a:t>Permite así la lectura ordenada de las ideas expresadas en un texto. </a:t>
            </a:r>
            <a:endParaRPr lang="es-MX" dirty="0"/>
          </a:p>
          <a:p>
            <a:r>
              <a:rPr lang="es-MX" dirty="0" smtClean="0"/>
              <a:t>El punto y seguido separa oraciones que expresan ideas similares dentro de un mismo párrafo, mientras que: </a:t>
            </a:r>
          </a:p>
          <a:p>
            <a:r>
              <a:rPr lang="es-MX" dirty="0" smtClean="0"/>
              <a:t>El punto y aparte separa dos párrafos que expresan ideas distintas.</a:t>
            </a:r>
          </a:p>
        </p:txBody>
      </p:sp>
    </p:spTree>
    <p:extLst>
      <p:ext uri="{BB962C8B-B14F-4D97-AF65-F5344CB8AC3E}">
        <p14:creationId xmlns:p14="http://schemas.microsoft.com/office/powerpoint/2010/main" val="32440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175" y="312312"/>
            <a:ext cx="9601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LA COMA (,)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Indica una pausa breve entre enunciados.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71600" y="3156396"/>
            <a:ext cx="96012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   EL PUNTO Y COMA  (;)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371600" y="4627809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 </a:t>
            </a:r>
            <a:r>
              <a:rPr lang="es-MX" dirty="0" smtClean="0"/>
              <a:t>Expresa una pausa mayor que la de la coma (,)  y menor que el punto (.)</a:t>
            </a:r>
          </a:p>
        </p:txBody>
      </p:sp>
    </p:spTree>
    <p:extLst>
      <p:ext uri="{BB962C8B-B14F-4D97-AF65-F5344CB8AC3E}">
        <p14:creationId xmlns:p14="http://schemas.microsoft.com/office/powerpoint/2010/main" val="632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24" t="15758" r="50669" b="17919"/>
          <a:stretch/>
        </p:blipFill>
        <p:spPr>
          <a:xfrm>
            <a:off x="708338" y="1"/>
            <a:ext cx="11165983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4907" y="620770"/>
            <a:ext cx="1163709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USOS DE LOS SIGNOS DE PUNTUACIÓN</a:t>
            </a:r>
          </a:p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Y EJEMPLOS</a:t>
            </a:r>
          </a:p>
          <a:p>
            <a:pPr algn="ctr"/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s-ES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TOMAR APUNTES </a:t>
            </a:r>
          </a:p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 LA CLASE DEL PROFESOR 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2282" y="1077103"/>
            <a:ext cx="9491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</a:t>
            </a:r>
            <a:r>
              <a:rPr lang="es-MX" sz="4000" b="1" dirty="0" smtClean="0"/>
              <a:t>SEMANA 18 AL 22 DE MAYO PÁGINA 35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939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197" t="25340" r="12430" b="19422"/>
          <a:stretch/>
        </p:blipFill>
        <p:spPr>
          <a:xfrm>
            <a:off x="798490" y="218941"/>
            <a:ext cx="11393510" cy="5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035" t="31165" r="26691" b="21300"/>
          <a:stretch/>
        </p:blipFill>
        <p:spPr>
          <a:xfrm>
            <a:off x="759854" y="528034"/>
            <a:ext cx="10959921" cy="40568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65914" y="154546"/>
            <a:ext cx="767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LEE EL TEXTO Y REALIZA LAS ACTIVIDADES EN TU CUADERNO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746" t="17029" r="15576" b="44398"/>
          <a:stretch/>
        </p:blipFill>
        <p:spPr>
          <a:xfrm>
            <a:off x="759854" y="4468968"/>
            <a:ext cx="10959921" cy="23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6BD1"/>
      </a:accent1>
      <a:accent2>
        <a:srgbClr val="F56BD1"/>
      </a:accent2>
      <a:accent3>
        <a:srgbClr val="F56BD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91</TotalTime>
  <Words>209</Words>
  <Application>Microsoft Office PowerPoint</Application>
  <PresentationFormat>Panorámica</PresentationFormat>
  <Paragraphs>31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Semana DEL 18 AL 22 DE MAYO 2020  séptimo grado clases virtuales</vt:lpstr>
      <vt:lpstr>SIGNOS DE PUNTUACIÓN</vt:lpstr>
      <vt:lpstr>   EL PUNTO (.)</vt:lpstr>
      <vt:lpstr>   LA COMA (,)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  séptimo grado clases virtuales</dc:title>
  <dc:creator>michell rivera</dc:creator>
  <cp:lastModifiedBy>michell rivera</cp:lastModifiedBy>
  <cp:revision>24</cp:revision>
  <dcterms:created xsi:type="dcterms:W3CDTF">2020-04-05T03:37:48Z</dcterms:created>
  <dcterms:modified xsi:type="dcterms:W3CDTF">2020-05-18T03:27:43Z</dcterms:modified>
</cp:coreProperties>
</file>