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4" r:id="rId2"/>
    <p:sldId id="275" r:id="rId3"/>
    <p:sldId id="262" r:id="rId4"/>
    <p:sldId id="256" r:id="rId5"/>
    <p:sldId id="257" r:id="rId6"/>
    <p:sldId id="258" r:id="rId7"/>
    <p:sldId id="259" r:id="rId8"/>
    <p:sldId id="260" r:id="rId9"/>
    <p:sldId id="261" r:id="rId10"/>
    <p:sldId id="271" r:id="rId11"/>
    <p:sldId id="272" r:id="rId12"/>
    <p:sldId id="263" r:id="rId13"/>
    <p:sldId id="265" r:id="rId14"/>
    <p:sldId id="276" r:id="rId15"/>
    <p:sldId id="264" r:id="rId16"/>
    <p:sldId id="266" r:id="rId17"/>
    <p:sldId id="267" r:id="rId18"/>
    <p:sldId id="268" r:id="rId19"/>
    <p:sldId id="269" r:id="rId20"/>
    <p:sldId id="273" r:id="rId21"/>
    <p:sldId id="27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879E33-6EFB-4552-90DD-081802CE6601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99A00C46-531F-4847-8A53-22B3E32CD2A3}">
      <dgm:prSet phldrT="[Texto]"/>
      <dgm:spPr/>
      <dgm:t>
        <a:bodyPr/>
        <a:lstStyle/>
        <a:p>
          <a:r>
            <a:rPr lang="es-MX" dirty="0" smtClean="0"/>
            <a:t>ORAL</a:t>
          </a:r>
          <a:endParaRPr lang="es-MX" dirty="0"/>
        </a:p>
      </dgm:t>
    </dgm:pt>
    <dgm:pt modelId="{0CEEFADD-DD87-43DA-A2E6-E7ACCA1D5A25}" type="parTrans" cxnId="{F4D91497-2BD3-4F6E-B846-1B786F394212}">
      <dgm:prSet/>
      <dgm:spPr/>
      <dgm:t>
        <a:bodyPr/>
        <a:lstStyle/>
        <a:p>
          <a:endParaRPr lang="es-MX"/>
        </a:p>
      </dgm:t>
    </dgm:pt>
    <dgm:pt modelId="{B4770F70-9F7C-4EA8-B04A-CC45DC3D655E}" type="sibTrans" cxnId="{F4D91497-2BD3-4F6E-B846-1B786F394212}">
      <dgm:prSet/>
      <dgm:spPr/>
      <dgm:t>
        <a:bodyPr/>
        <a:lstStyle/>
        <a:p>
          <a:endParaRPr lang="es-MX"/>
        </a:p>
      </dgm:t>
    </dgm:pt>
    <dgm:pt modelId="{4EA3CB5C-F76E-4770-B90C-EFB6A584702A}">
      <dgm:prSet phldrT="[Texto]"/>
      <dgm:spPr/>
      <dgm:t>
        <a:bodyPr/>
        <a:lstStyle/>
        <a:p>
          <a:r>
            <a:rPr lang="es-MX" dirty="0" smtClean="0"/>
            <a:t>ESCRITA</a:t>
          </a:r>
          <a:endParaRPr lang="es-MX" dirty="0"/>
        </a:p>
      </dgm:t>
    </dgm:pt>
    <dgm:pt modelId="{E362529C-08B8-4E1A-9CFE-7219ABFC6E6E}" type="parTrans" cxnId="{3AF9D299-72B2-48EA-B193-B56724F219D7}">
      <dgm:prSet/>
      <dgm:spPr/>
      <dgm:t>
        <a:bodyPr/>
        <a:lstStyle/>
        <a:p>
          <a:endParaRPr lang="es-MX"/>
        </a:p>
      </dgm:t>
    </dgm:pt>
    <dgm:pt modelId="{2035AF3E-9919-4F1E-9526-F4A2D04628E0}" type="sibTrans" cxnId="{3AF9D299-72B2-48EA-B193-B56724F219D7}">
      <dgm:prSet/>
      <dgm:spPr/>
      <dgm:t>
        <a:bodyPr/>
        <a:lstStyle/>
        <a:p>
          <a:endParaRPr lang="es-MX"/>
        </a:p>
      </dgm:t>
    </dgm:pt>
    <dgm:pt modelId="{2B1BC7C9-945F-447C-AFC1-61EE24CF0F5F}" type="pres">
      <dgm:prSet presAssocID="{7E879E33-6EFB-4552-90DD-081802CE6601}" presName="Name0" presStyleCnt="0">
        <dgm:presLayoutVars>
          <dgm:dir/>
          <dgm:resizeHandles val="exact"/>
        </dgm:presLayoutVars>
      </dgm:prSet>
      <dgm:spPr/>
    </dgm:pt>
    <dgm:pt modelId="{D19727AA-561D-4FE6-88C2-21B04871AB5A}" type="pres">
      <dgm:prSet presAssocID="{99A00C46-531F-4847-8A53-22B3E32CD2A3}" presName="node" presStyleLbl="node1" presStyleIdx="0" presStyleCnt="2">
        <dgm:presLayoutVars>
          <dgm:bulletEnabled val="1"/>
        </dgm:presLayoutVars>
      </dgm:prSet>
      <dgm:spPr/>
    </dgm:pt>
    <dgm:pt modelId="{EC4D2C33-9845-495F-823F-FDA1A3FD0F8E}" type="pres">
      <dgm:prSet presAssocID="{B4770F70-9F7C-4EA8-B04A-CC45DC3D655E}" presName="sibTrans" presStyleLbl="sibTrans2D1" presStyleIdx="0" presStyleCnt="1"/>
      <dgm:spPr/>
    </dgm:pt>
    <dgm:pt modelId="{BD8C946B-03BE-4139-B489-76F66B2E73A9}" type="pres">
      <dgm:prSet presAssocID="{B4770F70-9F7C-4EA8-B04A-CC45DC3D655E}" presName="connectorText" presStyleLbl="sibTrans2D1" presStyleIdx="0" presStyleCnt="1"/>
      <dgm:spPr/>
    </dgm:pt>
    <dgm:pt modelId="{D1255270-A5DE-40A1-95A8-A783E49392E2}" type="pres">
      <dgm:prSet presAssocID="{4EA3CB5C-F76E-4770-B90C-EFB6A584702A}" presName="node" presStyleLbl="node1" presStyleIdx="1" presStyleCnt="2">
        <dgm:presLayoutVars>
          <dgm:bulletEnabled val="1"/>
        </dgm:presLayoutVars>
      </dgm:prSet>
      <dgm:spPr/>
    </dgm:pt>
  </dgm:ptLst>
  <dgm:cxnLst>
    <dgm:cxn modelId="{F4D91497-2BD3-4F6E-B846-1B786F394212}" srcId="{7E879E33-6EFB-4552-90DD-081802CE6601}" destId="{99A00C46-531F-4847-8A53-22B3E32CD2A3}" srcOrd="0" destOrd="0" parTransId="{0CEEFADD-DD87-43DA-A2E6-E7ACCA1D5A25}" sibTransId="{B4770F70-9F7C-4EA8-B04A-CC45DC3D655E}"/>
    <dgm:cxn modelId="{2FDD7EAE-E733-41D1-BA43-A0DF961E753E}" type="presOf" srcId="{B4770F70-9F7C-4EA8-B04A-CC45DC3D655E}" destId="{EC4D2C33-9845-495F-823F-FDA1A3FD0F8E}" srcOrd="0" destOrd="0" presId="urn:microsoft.com/office/officeart/2005/8/layout/process1"/>
    <dgm:cxn modelId="{C3C74B7F-AECE-4C6E-9455-F607C47ACFE9}" type="presOf" srcId="{B4770F70-9F7C-4EA8-B04A-CC45DC3D655E}" destId="{BD8C946B-03BE-4139-B489-76F66B2E73A9}" srcOrd="1" destOrd="0" presId="urn:microsoft.com/office/officeart/2005/8/layout/process1"/>
    <dgm:cxn modelId="{86010E6A-642F-48A8-BBB3-B2B0A1D69C66}" type="presOf" srcId="{7E879E33-6EFB-4552-90DD-081802CE6601}" destId="{2B1BC7C9-945F-447C-AFC1-61EE24CF0F5F}" srcOrd="0" destOrd="0" presId="urn:microsoft.com/office/officeart/2005/8/layout/process1"/>
    <dgm:cxn modelId="{882BA2A5-D9BE-46F1-946F-2AE0BAD2CE74}" type="presOf" srcId="{99A00C46-531F-4847-8A53-22B3E32CD2A3}" destId="{D19727AA-561D-4FE6-88C2-21B04871AB5A}" srcOrd="0" destOrd="0" presId="urn:microsoft.com/office/officeart/2005/8/layout/process1"/>
    <dgm:cxn modelId="{3AF9D299-72B2-48EA-B193-B56724F219D7}" srcId="{7E879E33-6EFB-4552-90DD-081802CE6601}" destId="{4EA3CB5C-F76E-4770-B90C-EFB6A584702A}" srcOrd="1" destOrd="0" parTransId="{E362529C-08B8-4E1A-9CFE-7219ABFC6E6E}" sibTransId="{2035AF3E-9919-4F1E-9526-F4A2D04628E0}"/>
    <dgm:cxn modelId="{5B27D8C1-8648-4EBF-8D13-6E5B25D451DA}" type="presOf" srcId="{4EA3CB5C-F76E-4770-B90C-EFB6A584702A}" destId="{D1255270-A5DE-40A1-95A8-A783E49392E2}" srcOrd="0" destOrd="0" presId="urn:microsoft.com/office/officeart/2005/8/layout/process1"/>
    <dgm:cxn modelId="{C005BA77-5787-4796-95DD-3D8F98DBF340}" type="presParOf" srcId="{2B1BC7C9-945F-447C-AFC1-61EE24CF0F5F}" destId="{D19727AA-561D-4FE6-88C2-21B04871AB5A}" srcOrd="0" destOrd="0" presId="urn:microsoft.com/office/officeart/2005/8/layout/process1"/>
    <dgm:cxn modelId="{992FC019-33EC-4F36-9138-0C5EEEE8900E}" type="presParOf" srcId="{2B1BC7C9-945F-447C-AFC1-61EE24CF0F5F}" destId="{EC4D2C33-9845-495F-823F-FDA1A3FD0F8E}" srcOrd="1" destOrd="0" presId="urn:microsoft.com/office/officeart/2005/8/layout/process1"/>
    <dgm:cxn modelId="{BCFAD8CB-F7AC-4A64-86D5-2B109F243181}" type="presParOf" srcId="{EC4D2C33-9845-495F-823F-FDA1A3FD0F8E}" destId="{BD8C946B-03BE-4139-B489-76F66B2E73A9}" srcOrd="0" destOrd="0" presId="urn:microsoft.com/office/officeart/2005/8/layout/process1"/>
    <dgm:cxn modelId="{BAA60128-C695-469C-BA37-3A446D9B93BF}" type="presParOf" srcId="{2B1BC7C9-945F-447C-AFC1-61EE24CF0F5F}" destId="{D1255270-A5DE-40A1-95A8-A783E49392E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223E72-D401-40A8-9958-43C94012B771}" type="doc">
      <dgm:prSet loTypeId="urn:microsoft.com/office/officeart/2005/8/layout/hProcess7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s-MX"/>
        </a:p>
      </dgm:t>
    </dgm:pt>
    <dgm:pt modelId="{64E7D3C8-AAAD-48F4-A745-12BA83F6D729}">
      <dgm:prSet phldrT="[Texto]"/>
      <dgm:spPr/>
      <dgm:t>
        <a:bodyPr/>
        <a:lstStyle/>
        <a:p>
          <a:pPr algn="ctr"/>
          <a:r>
            <a:rPr lang="es-ES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COMUNICACIÓN NO VERBAL   </a:t>
          </a:r>
          <a:endParaRPr lang="es-MX" dirty="0"/>
        </a:p>
      </dgm:t>
    </dgm:pt>
    <dgm:pt modelId="{9885EF1D-6329-484C-8BEF-34E3B1BF63ED}" type="parTrans" cxnId="{F30696B5-EAFB-4365-BFCB-5A29C6EABCD7}">
      <dgm:prSet/>
      <dgm:spPr/>
      <dgm:t>
        <a:bodyPr/>
        <a:lstStyle/>
        <a:p>
          <a:endParaRPr lang="es-MX"/>
        </a:p>
      </dgm:t>
    </dgm:pt>
    <dgm:pt modelId="{6D7429BB-2E6D-446E-A1E2-6C62839B4800}" type="sibTrans" cxnId="{F30696B5-EAFB-4365-BFCB-5A29C6EABCD7}">
      <dgm:prSet/>
      <dgm:spPr/>
      <dgm:t>
        <a:bodyPr/>
        <a:lstStyle/>
        <a:p>
          <a:endParaRPr lang="es-MX"/>
        </a:p>
      </dgm:t>
    </dgm:pt>
    <dgm:pt modelId="{7FD658DC-EEBF-4C76-B801-8ABA1B64F141}">
      <dgm:prSet phldrT="[Texto]" custT="1"/>
      <dgm:spPr/>
      <dgm:t>
        <a:bodyPr/>
        <a:lstStyle/>
        <a:p>
          <a:pPr algn="just"/>
          <a:r>
            <a:rPr lang="es-MX" sz="3200" dirty="0" smtClean="0"/>
            <a:t>CUMPLE MÁS FUNCIONES QUE LA VERBAL, PUES CON FRECUENCIA, LOS SIGNOS NO VERBALES LA ACOMPAÑAN, COMPLETAN, MODIFICAN O SUSTITUYEN.</a:t>
          </a:r>
          <a:endParaRPr lang="es-MX" sz="3200" dirty="0"/>
        </a:p>
      </dgm:t>
    </dgm:pt>
    <dgm:pt modelId="{3DD32400-1232-4EBB-B75F-C68876EF88C0}" type="parTrans" cxnId="{BB27712C-B7E7-4AB6-994E-96C41A5AC1E6}">
      <dgm:prSet/>
      <dgm:spPr/>
      <dgm:t>
        <a:bodyPr/>
        <a:lstStyle/>
        <a:p>
          <a:endParaRPr lang="es-MX"/>
        </a:p>
      </dgm:t>
    </dgm:pt>
    <dgm:pt modelId="{36DBCE12-6860-4CA9-86C5-7EEC51EA8E05}" type="sibTrans" cxnId="{BB27712C-B7E7-4AB6-994E-96C41A5AC1E6}">
      <dgm:prSet/>
      <dgm:spPr/>
      <dgm:t>
        <a:bodyPr/>
        <a:lstStyle/>
        <a:p>
          <a:endParaRPr lang="es-MX"/>
        </a:p>
      </dgm:t>
    </dgm:pt>
    <dgm:pt modelId="{9649A98D-CB7C-4B11-961D-4513479E44EF}" type="pres">
      <dgm:prSet presAssocID="{85223E72-D401-40A8-9958-43C94012B771}" presName="Name0" presStyleCnt="0">
        <dgm:presLayoutVars>
          <dgm:dir/>
          <dgm:animLvl val="lvl"/>
          <dgm:resizeHandles val="exact"/>
        </dgm:presLayoutVars>
      </dgm:prSet>
      <dgm:spPr/>
    </dgm:pt>
    <dgm:pt modelId="{E240C57A-DCAF-433D-AF69-1EEDEE704A50}" type="pres">
      <dgm:prSet presAssocID="{64E7D3C8-AAAD-48F4-A745-12BA83F6D729}" presName="compositeNode" presStyleCnt="0">
        <dgm:presLayoutVars>
          <dgm:bulletEnabled val="1"/>
        </dgm:presLayoutVars>
      </dgm:prSet>
      <dgm:spPr/>
    </dgm:pt>
    <dgm:pt modelId="{E9F18FD2-7B4A-4E96-B1E6-2E3C2B5FE085}" type="pres">
      <dgm:prSet presAssocID="{64E7D3C8-AAAD-48F4-A745-12BA83F6D729}" presName="bgRect" presStyleLbl="node1" presStyleIdx="0" presStyleCnt="1" custScaleY="90013" custLinFactNeighborX="158" custLinFactNeighborY="2219"/>
      <dgm:spPr/>
      <dgm:t>
        <a:bodyPr/>
        <a:lstStyle/>
        <a:p>
          <a:endParaRPr lang="es-MX"/>
        </a:p>
      </dgm:t>
    </dgm:pt>
    <dgm:pt modelId="{386F3CAA-D481-4005-B81C-B26580754613}" type="pres">
      <dgm:prSet presAssocID="{64E7D3C8-AAAD-48F4-A745-12BA83F6D729}" presName="parentNode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3033C1E-6F14-4457-B230-CC860D1936FB}" type="pres">
      <dgm:prSet presAssocID="{64E7D3C8-AAAD-48F4-A745-12BA83F6D729}" presName="child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2E06F62-BB43-4DBF-A677-212010B04FFE}" type="presOf" srcId="{64E7D3C8-AAAD-48F4-A745-12BA83F6D729}" destId="{E9F18FD2-7B4A-4E96-B1E6-2E3C2B5FE085}" srcOrd="0" destOrd="0" presId="urn:microsoft.com/office/officeart/2005/8/layout/hProcess7"/>
    <dgm:cxn modelId="{FB7B1730-D678-4AFA-A496-7E98CF7E1892}" type="presOf" srcId="{64E7D3C8-AAAD-48F4-A745-12BA83F6D729}" destId="{386F3CAA-D481-4005-B81C-B26580754613}" srcOrd="1" destOrd="0" presId="urn:microsoft.com/office/officeart/2005/8/layout/hProcess7"/>
    <dgm:cxn modelId="{F30696B5-EAFB-4365-BFCB-5A29C6EABCD7}" srcId="{85223E72-D401-40A8-9958-43C94012B771}" destId="{64E7D3C8-AAAD-48F4-A745-12BA83F6D729}" srcOrd="0" destOrd="0" parTransId="{9885EF1D-6329-484C-8BEF-34E3B1BF63ED}" sibTransId="{6D7429BB-2E6D-446E-A1E2-6C62839B4800}"/>
    <dgm:cxn modelId="{BB27712C-B7E7-4AB6-994E-96C41A5AC1E6}" srcId="{64E7D3C8-AAAD-48F4-A745-12BA83F6D729}" destId="{7FD658DC-EEBF-4C76-B801-8ABA1B64F141}" srcOrd="0" destOrd="0" parTransId="{3DD32400-1232-4EBB-B75F-C68876EF88C0}" sibTransId="{36DBCE12-6860-4CA9-86C5-7EEC51EA8E05}"/>
    <dgm:cxn modelId="{6A5EFA74-55A4-475D-8D49-79001F089943}" type="presOf" srcId="{7FD658DC-EEBF-4C76-B801-8ABA1B64F141}" destId="{73033C1E-6F14-4457-B230-CC860D1936FB}" srcOrd="0" destOrd="0" presId="urn:microsoft.com/office/officeart/2005/8/layout/hProcess7"/>
    <dgm:cxn modelId="{B8268491-093F-449A-A42C-5C9B4F71C01B}" type="presOf" srcId="{85223E72-D401-40A8-9958-43C94012B771}" destId="{9649A98D-CB7C-4B11-961D-4513479E44EF}" srcOrd="0" destOrd="0" presId="urn:microsoft.com/office/officeart/2005/8/layout/hProcess7"/>
    <dgm:cxn modelId="{6A75D984-2525-41C3-B726-1F0BE5592E94}" type="presParOf" srcId="{9649A98D-CB7C-4B11-961D-4513479E44EF}" destId="{E240C57A-DCAF-433D-AF69-1EEDEE704A50}" srcOrd="0" destOrd="0" presId="urn:microsoft.com/office/officeart/2005/8/layout/hProcess7"/>
    <dgm:cxn modelId="{6D7A4707-3842-469C-9B1F-6C0B98FD59B0}" type="presParOf" srcId="{E240C57A-DCAF-433D-AF69-1EEDEE704A50}" destId="{E9F18FD2-7B4A-4E96-B1E6-2E3C2B5FE085}" srcOrd="0" destOrd="0" presId="urn:microsoft.com/office/officeart/2005/8/layout/hProcess7"/>
    <dgm:cxn modelId="{C09846EF-B664-450B-80E1-C17D8564567C}" type="presParOf" srcId="{E240C57A-DCAF-433D-AF69-1EEDEE704A50}" destId="{386F3CAA-D481-4005-B81C-B26580754613}" srcOrd="1" destOrd="0" presId="urn:microsoft.com/office/officeart/2005/8/layout/hProcess7"/>
    <dgm:cxn modelId="{B443E6B0-5C0F-4375-9E8C-A87126315F38}" type="presParOf" srcId="{E240C57A-DCAF-433D-AF69-1EEDEE704A50}" destId="{73033C1E-6F14-4457-B230-CC860D1936FB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827DE6-2400-4D9C-8E33-ED8CC46E4C47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</dgm:pt>
    <dgm:pt modelId="{4E815E84-A2E1-442C-B368-7C4F5924FE09}">
      <dgm:prSet phldrT="[Texto]"/>
      <dgm:spPr/>
      <dgm:t>
        <a:bodyPr/>
        <a:lstStyle/>
        <a:p>
          <a:r>
            <a:rPr lang="es-MX" dirty="0" smtClean="0"/>
            <a:t>Olfativo</a:t>
          </a:r>
          <a:endParaRPr lang="es-MX" dirty="0"/>
        </a:p>
      </dgm:t>
    </dgm:pt>
    <dgm:pt modelId="{60881EB9-B790-4EC7-A4E6-F1728747ADD9}" type="parTrans" cxnId="{2E39763D-3EF0-4A64-848E-0FD3821DD910}">
      <dgm:prSet/>
      <dgm:spPr/>
      <dgm:t>
        <a:bodyPr/>
        <a:lstStyle/>
        <a:p>
          <a:endParaRPr lang="es-MX"/>
        </a:p>
      </dgm:t>
    </dgm:pt>
    <dgm:pt modelId="{AA022D64-7633-4C8F-AEFE-AB197D5F06B9}" type="sibTrans" cxnId="{2E39763D-3EF0-4A64-848E-0FD3821DD910}">
      <dgm:prSet/>
      <dgm:spPr/>
      <dgm:t>
        <a:bodyPr/>
        <a:lstStyle/>
        <a:p>
          <a:endParaRPr lang="es-MX"/>
        </a:p>
      </dgm:t>
    </dgm:pt>
    <dgm:pt modelId="{A15DC963-D14B-4064-8C94-B188A7FD55EB}">
      <dgm:prSet phldrT="[Texto]"/>
      <dgm:spPr/>
      <dgm:t>
        <a:bodyPr/>
        <a:lstStyle/>
        <a:p>
          <a:r>
            <a:rPr lang="es-MX" dirty="0" smtClean="0"/>
            <a:t>Gustativos</a:t>
          </a:r>
          <a:endParaRPr lang="es-MX" dirty="0"/>
        </a:p>
      </dgm:t>
    </dgm:pt>
    <dgm:pt modelId="{85D5E9EE-84D3-4966-A12E-10AF419C18F5}" type="parTrans" cxnId="{899BB599-9B52-4773-8999-E8381D25E335}">
      <dgm:prSet/>
      <dgm:spPr/>
      <dgm:t>
        <a:bodyPr/>
        <a:lstStyle/>
        <a:p>
          <a:endParaRPr lang="es-MX"/>
        </a:p>
      </dgm:t>
    </dgm:pt>
    <dgm:pt modelId="{2595BE9D-C3BF-450B-96E3-FFDDDA7AA1CA}" type="sibTrans" cxnId="{899BB599-9B52-4773-8999-E8381D25E335}">
      <dgm:prSet/>
      <dgm:spPr/>
      <dgm:t>
        <a:bodyPr/>
        <a:lstStyle/>
        <a:p>
          <a:endParaRPr lang="es-MX"/>
        </a:p>
      </dgm:t>
    </dgm:pt>
    <dgm:pt modelId="{560D0C84-D5EB-4C7F-9776-C61DBC5950CE}">
      <dgm:prSet phldrT="[Texto]"/>
      <dgm:spPr/>
      <dgm:t>
        <a:bodyPr/>
        <a:lstStyle/>
        <a:p>
          <a:r>
            <a:rPr lang="es-MX" dirty="0" smtClean="0"/>
            <a:t>Visuales</a:t>
          </a:r>
          <a:endParaRPr lang="es-MX" dirty="0"/>
        </a:p>
      </dgm:t>
    </dgm:pt>
    <dgm:pt modelId="{ED25E4CD-554E-4242-8DF1-CA66331E99A6}" type="parTrans" cxnId="{83671A40-9449-42FD-A172-306F9ACC5CD5}">
      <dgm:prSet/>
      <dgm:spPr/>
      <dgm:t>
        <a:bodyPr/>
        <a:lstStyle/>
        <a:p>
          <a:endParaRPr lang="es-MX"/>
        </a:p>
      </dgm:t>
    </dgm:pt>
    <dgm:pt modelId="{CE9F19ED-F21C-40EA-B247-048E048E1A79}" type="sibTrans" cxnId="{83671A40-9449-42FD-A172-306F9ACC5CD5}">
      <dgm:prSet/>
      <dgm:spPr/>
      <dgm:t>
        <a:bodyPr/>
        <a:lstStyle/>
        <a:p>
          <a:endParaRPr lang="es-MX"/>
        </a:p>
      </dgm:t>
    </dgm:pt>
    <dgm:pt modelId="{B3200B5B-C7E9-4283-AA57-C340C8764492}">
      <dgm:prSet/>
      <dgm:spPr/>
      <dgm:t>
        <a:bodyPr/>
        <a:lstStyle/>
        <a:p>
          <a:endParaRPr lang="es-MX"/>
        </a:p>
      </dgm:t>
    </dgm:pt>
    <dgm:pt modelId="{7D83A198-729B-4005-B313-1C152A96F364}" type="parTrans" cxnId="{F20EC9EE-7C5E-4A1F-802C-3C5093B66341}">
      <dgm:prSet/>
      <dgm:spPr/>
      <dgm:t>
        <a:bodyPr/>
        <a:lstStyle/>
        <a:p>
          <a:endParaRPr lang="es-MX"/>
        </a:p>
      </dgm:t>
    </dgm:pt>
    <dgm:pt modelId="{4D5C598C-01C5-4363-AE3B-88B345EF03FF}" type="sibTrans" cxnId="{F20EC9EE-7C5E-4A1F-802C-3C5093B66341}">
      <dgm:prSet/>
      <dgm:spPr/>
      <dgm:t>
        <a:bodyPr/>
        <a:lstStyle/>
        <a:p>
          <a:endParaRPr lang="es-MX"/>
        </a:p>
      </dgm:t>
    </dgm:pt>
    <dgm:pt modelId="{EF0ACE78-6CFD-437C-9DEB-21CB7CC3CE34}">
      <dgm:prSet/>
      <dgm:spPr/>
      <dgm:t>
        <a:bodyPr/>
        <a:lstStyle/>
        <a:p>
          <a:endParaRPr lang="es-MX"/>
        </a:p>
      </dgm:t>
    </dgm:pt>
    <dgm:pt modelId="{C7CAA1B1-C96F-4673-ABFE-AA9EB85F4FE5}" type="parTrans" cxnId="{900B7578-0E00-47C2-BF02-218B50224331}">
      <dgm:prSet/>
      <dgm:spPr/>
      <dgm:t>
        <a:bodyPr/>
        <a:lstStyle/>
        <a:p>
          <a:endParaRPr lang="es-MX"/>
        </a:p>
      </dgm:t>
    </dgm:pt>
    <dgm:pt modelId="{86084143-7F0F-43F4-8414-250426C0F62F}" type="sibTrans" cxnId="{900B7578-0E00-47C2-BF02-218B50224331}">
      <dgm:prSet/>
      <dgm:spPr/>
      <dgm:t>
        <a:bodyPr/>
        <a:lstStyle/>
        <a:p>
          <a:endParaRPr lang="es-MX"/>
        </a:p>
      </dgm:t>
    </dgm:pt>
    <dgm:pt modelId="{EA62A542-99DD-4022-8E34-3E0386C7E9A5}" type="pres">
      <dgm:prSet presAssocID="{2B827DE6-2400-4D9C-8E33-ED8CC46E4C47}" presName="Name0" presStyleCnt="0">
        <dgm:presLayoutVars>
          <dgm:dir/>
          <dgm:resizeHandles val="exact"/>
        </dgm:presLayoutVars>
      </dgm:prSet>
      <dgm:spPr/>
    </dgm:pt>
    <dgm:pt modelId="{F7DE17FC-C9A8-47D9-9A0E-5F361D347630}" type="pres">
      <dgm:prSet presAssocID="{2B827DE6-2400-4D9C-8E33-ED8CC46E4C47}" presName="fgShape" presStyleLbl="fgShp" presStyleIdx="0" presStyleCnt="1"/>
      <dgm:spPr/>
    </dgm:pt>
    <dgm:pt modelId="{453E0514-C3BB-4B45-B39D-A6E2FD5AAB78}" type="pres">
      <dgm:prSet presAssocID="{2B827DE6-2400-4D9C-8E33-ED8CC46E4C47}" presName="linComp" presStyleCnt="0"/>
      <dgm:spPr/>
    </dgm:pt>
    <dgm:pt modelId="{06E4909B-B9A4-48F2-A2C7-97AB5E629B4F}" type="pres">
      <dgm:prSet presAssocID="{4E815E84-A2E1-442C-B368-7C4F5924FE09}" presName="compNode" presStyleCnt="0"/>
      <dgm:spPr/>
    </dgm:pt>
    <dgm:pt modelId="{3818E18B-9419-4E63-8641-E549134983F7}" type="pres">
      <dgm:prSet presAssocID="{4E815E84-A2E1-442C-B368-7C4F5924FE09}" presName="bkgdShape" presStyleLbl="node1" presStyleIdx="0" presStyleCnt="5"/>
      <dgm:spPr/>
      <dgm:t>
        <a:bodyPr/>
        <a:lstStyle/>
        <a:p>
          <a:endParaRPr lang="es-MX"/>
        </a:p>
      </dgm:t>
    </dgm:pt>
    <dgm:pt modelId="{AB2E8B41-AEF7-417B-8C17-DFD23ABD8581}" type="pres">
      <dgm:prSet presAssocID="{4E815E84-A2E1-442C-B368-7C4F5924FE09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8DF1A7C-6983-4C0D-B189-0FE7F405B3A3}" type="pres">
      <dgm:prSet presAssocID="{4E815E84-A2E1-442C-B368-7C4F5924FE09}" presName="invisiNode" presStyleLbl="node1" presStyleIdx="0" presStyleCnt="5"/>
      <dgm:spPr/>
    </dgm:pt>
    <dgm:pt modelId="{2B12531F-4530-404E-B3B3-6600389F5F45}" type="pres">
      <dgm:prSet presAssocID="{4E815E84-A2E1-442C-B368-7C4F5924FE09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89CD792-FB98-416D-AF0D-B1A447AE6E11}" type="pres">
      <dgm:prSet presAssocID="{AA022D64-7633-4C8F-AEFE-AB197D5F06B9}" presName="sibTrans" presStyleLbl="sibTrans2D1" presStyleIdx="0" presStyleCnt="0"/>
      <dgm:spPr/>
    </dgm:pt>
    <dgm:pt modelId="{F0D10D5F-ADBE-4A8F-ADC6-4CB8715E3A9E}" type="pres">
      <dgm:prSet presAssocID="{A15DC963-D14B-4064-8C94-B188A7FD55EB}" presName="compNode" presStyleCnt="0"/>
      <dgm:spPr/>
    </dgm:pt>
    <dgm:pt modelId="{378F9B60-0737-462C-AC13-E4E1CCD5E971}" type="pres">
      <dgm:prSet presAssocID="{A15DC963-D14B-4064-8C94-B188A7FD55EB}" presName="bkgdShape" presStyleLbl="node1" presStyleIdx="1" presStyleCnt="5"/>
      <dgm:spPr/>
    </dgm:pt>
    <dgm:pt modelId="{D2657047-DD24-45BC-83E4-9F75C4C69EE6}" type="pres">
      <dgm:prSet presAssocID="{A15DC963-D14B-4064-8C94-B188A7FD55EB}" presName="nodeTx" presStyleLbl="node1" presStyleIdx="1" presStyleCnt="5">
        <dgm:presLayoutVars>
          <dgm:bulletEnabled val="1"/>
        </dgm:presLayoutVars>
      </dgm:prSet>
      <dgm:spPr/>
    </dgm:pt>
    <dgm:pt modelId="{270B42B7-7128-4FF4-858F-D8E953649E94}" type="pres">
      <dgm:prSet presAssocID="{A15DC963-D14B-4064-8C94-B188A7FD55EB}" presName="invisiNode" presStyleLbl="node1" presStyleIdx="1" presStyleCnt="5"/>
      <dgm:spPr/>
    </dgm:pt>
    <dgm:pt modelId="{F51FFCBF-FD7C-41A9-9ED5-A0B7BC0BE0E0}" type="pres">
      <dgm:prSet presAssocID="{A15DC963-D14B-4064-8C94-B188A7FD55EB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F63CCC8-90C8-4359-8336-B462A3CE64E3}" type="pres">
      <dgm:prSet presAssocID="{2595BE9D-C3BF-450B-96E3-FFDDDA7AA1CA}" presName="sibTrans" presStyleLbl="sibTrans2D1" presStyleIdx="0" presStyleCnt="0"/>
      <dgm:spPr/>
    </dgm:pt>
    <dgm:pt modelId="{5720266C-AAF9-4687-853F-9839ADBED31C}" type="pres">
      <dgm:prSet presAssocID="{B3200B5B-C7E9-4283-AA57-C340C8764492}" presName="compNode" presStyleCnt="0"/>
      <dgm:spPr/>
    </dgm:pt>
    <dgm:pt modelId="{EA195A20-1B2E-4BA7-830C-480966841415}" type="pres">
      <dgm:prSet presAssocID="{B3200B5B-C7E9-4283-AA57-C340C8764492}" presName="bkgdShape" presStyleLbl="node1" presStyleIdx="2" presStyleCnt="5"/>
      <dgm:spPr/>
    </dgm:pt>
    <dgm:pt modelId="{6147A45E-8AD3-4999-BBD5-66C4B5EF0394}" type="pres">
      <dgm:prSet presAssocID="{B3200B5B-C7E9-4283-AA57-C340C8764492}" presName="nodeTx" presStyleLbl="node1" presStyleIdx="2" presStyleCnt="5">
        <dgm:presLayoutVars>
          <dgm:bulletEnabled val="1"/>
        </dgm:presLayoutVars>
      </dgm:prSet>
      <dgm:spPr/>
    </dgm:pt>
    <dgm:pt modelId="{1DEBAB0B-8FA3-4365-8647-470CE3304B54}" type="pres">
      <dgm:prSet presAssocID="{B3200B5B-C7E9-4283-AA57-C340C8764492}" presName="invisiNode" presStyleLbl="node1" presStyleIdx="2" presStyleCnt="5"/>
      <dgm:spPr/>
    </dgm:pt>
    <dgm:pt modelId="{E8D17CEF-FF47-4CE9-9AC8-7342CFCAF925}" type="pres">
      <dgm:prSet presAssocID="{B3200B5B-C7E9-4283-AA57-C340C8764492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56B05F1-A22F-4172-8484-ABD43ABEA385}" type="pres">
      <dgm:prSet presAssocID="{4D5C598C-01C5-4363-AE3B-88B345EF03FF}" presName="sibTrans" presStyleLbl="sibTrans2D1" presStyleIdx="0" presStyleCnt="0"/>
      <dgm:spPr/>
    </dgm:pt>
    <dgm:pt modelId="{1BC72B01-3D2A-40ED-9308-FF48742293D2}" type="pres">
      <dgm:prSet presAssocID="{EF0ACE78-6CFD-437C-9DEB-21CB7CC3CE34}" presName="compNode" presStyleCnt="0"/>
      <dgm:spPr/>
    </dgm:pt>
    <dgm:pt modelId="{2814A800-2305-4124-999A-DC8E399685C1}" type="pres">
      <dgm:prSet presAssocID="{EF0ACE78-6CFD-437C-9DEB-21CB7CC3CE34}" presName="bkgdShape" presStyleLbl="node1" presStyleIdx="3" presStyleCnt="5"/>
      <dgm:spPr/>
    </dgm:pt>
    <dgm:pt modelId="{CD6FBBA6-612F-4071-B206-1DB8C49A0533}" type="pres">
      <dgm:prSet presAssocID="{EF0ACE78-6CFD-437C-9DEB-21CB7CC3CE34}" presName="nodeTx" presStyleLbl="node1" presStyleIdx="3" presStyleCnt="5">
        <dgm:presLayoutVars>
          <dgm:bulletEnabled val="1"/>
        </dgm:presLayoutVars>
      </dgm:prSet>
      <dgm:spPr/>
    </dgm:pt>
    <dgm:pt modelId="{CBC39FD1-8300-45AB-9B6D-9CFAB7AD3974}" type="pres">
      <dgm:prSet presAssocID="{EF0ACE78-6CFD-437C-9DEB-21CB7CC3CE34}" presName="invisiNode" presStyleLbl="node1" presStyleIdx="3" presStyleCnt="5"/>
      <dgm:spPr/>
    </dgm:pt>
    <dgm:pt modelId="{539DAB84-59B3-4D66-B087-18F000B8D2B7}" type="pres">
      <dgm:prSet presAssocID="{EF0ACE78-6CFD-437C-9DEB-21CB7CC3CE34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F0AE982-F452-4174-9054-70DDB2037025}" type="pres">
      <dgm:prSet presAssocID="{86084143-7F0F-43F4-8414-250426C0F62F}" presName="sibTrans" presStyleLbl="sibTrans2D1" presStyleIdx="0" presStyleCnt="0"/>
      <dgm:spPr/>
    </dgm:pt>
    <dgm:pt modelId="{6A8FD050-225A-4C7D-8B01-3AD9BB1EA06D}" type="pres">
      <dgm:prSet presAssocID="{560D0C84-D5EB-4C7F-9776-C61DBC5950CE}" presName="compNode" presStyleCnt="0"/>
      <dgm:spPr/>
    </dgm:pt>
    <dgm:pt modelId="{FC65C3C0-E634-41EE-AB1C-27777EEACBBF}" type="pres">
      <dgm:prSet presAssocID="{560D0C84-D5EB-4C7F-9776-C61DBC5950CE}" presName="bkgdShape" presStyleLbl="node1" presStyleIdx="4" presStyleCnt="5"/>
      <dgm:spPr/>
      <dgm:t>
        <a:bodyPr/>
        <a:lstStyle/>
        <a:p>
          <a:endParaRPr lang="es-MX"/>
        </a:p>
      </dgm:t>
    </dgm:pt>
    <dgm:pt modelId="{D1086DF8-F189-444A-8490-C1F7CC9902BC}" type="pres">
      <dgm:prSet presAssocID="{560D0C84-D5EB-4C7F-9776-C61DBC5950CE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A004F1B-08FC-410F-BBFD-9E80D90FC4EC}" type="pres">
      <dgm:prSet presAssocID="{560D0C84-D5EB-4C7F-9776-C61DBC5950CE}" presName="invisiNode" presStyleLbl="node1" presStyleIdx="4" presStyleCnt="5"/>
      <dgm:spPr/>
    </dgm:pt>
    <dgm:pt modelId="{58DB2B8A-5B63-432C-9A3E-52C0F7E2443B}" type="pres">
      <dgm:prSet presAssocID="{560D0C84-D5EB-4C7F-9776-C61DBC5950CE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83671A40-9449-42FD-A172-306F9ACC5CD5}" srcId="{2B827DE6-2400-4D9C-8E33-ED8CC46E4C47}" destId="{560D0C84-D5EB-4C7F-9776-C61DBC5950CE}" srcOrd="4" destOrd="0" parTransId="{ED25E4CD-554E-4242-8DF1-CA66331E99A6}" sibTransId="{CE9F19ED-F21C-40EA-B247-048E048E1A79}"/>
    <dgm:cxn modelId="{4D6FB774-ABCC-41A3-8067-D83ED027F801}" type="presOf" srcId="{560D0C84-D5EB-4C7F-9776-C61DBC5950CE}" destId="{FC65C3C0-E634-41EE-AB1C-27777EEACBBF}" srcOrd="0" destOrd="0" presId="urn:microsoft.com/office/officeart/2005/8/layout/hList7"/>
    <dgm:cxn modelId="{BC15BCC3-6F34-4F50-BE09-600EEF3F6E48}" type="presOf" srcId="{2595BE9D-C3BF-450B-96E3-FFDDDA7AA1CA}" destId="{2F63CCC8-90C8-4359-8336-B462A3CE64E3}" srcOrd="0" destOrd="0" presId="urn:microsoft.com/office/officeart/2005/8/layout/hList7"/>
    <dgm:cxn modelId="{C5FBAA31-48A4-41EA-872C-A11266AF11C6}" type="presOf" srcId="{4D5C598C-01C5-4363-AE3B-88B345EF03FF}" destId="{456B05F1-A22F-4172-8484-ABD43ABEA385}" srcOrd="0" destOrd="0" presId="urn:microsoft.com/office/officeart/2005/8/layout/hList7"/>
    <dgm:cxn modelId="{933B4E1B-7A82-4411-9619-42409E8A3144}" type="presOf" srcId="{AA022D64-7633-4C8F-AEFE-AB197D5F06B9}" destId="{989CD792-FB98-416D-AF0D-B1A447AE6E11}" srcOrd="0" destOrd="0" presId="urn:microsoft.com/office/officeart/2005/8/layout/hList7"/>
    <dgm:cxn modelId="{899BB599-9B52-4773-8999-E8381D25E335}" srcId="{2B827DE6-2400-4D9C-8E33-ED8CC46E4C47}" destId="{A15DC963-D14B-4064-8C94-B188A7FD55EB}" srcOrd="1" destOrd="0" parTransId="{85D5E9EE-84D3-4966-A12E-10AF419C18F5}" sibTransId="{2595BE9D-C3BF-450B-96E3-FFDDDA7AA1CA}"/>
    <dgm:cxn modelId="{2E39763D-3EF0-4A64-848E-0FD3821DD910}" srcId="{2B827DE6-2400-4D9C-8E33-ED8CC46E4C47}" destId="{4E815E84-A2E1-442C-B368-7C4F5924FE09}" srcOrd="0" destOrd="0" parTransId="{60881EB9-B790-4EC7-A4E6-F1728747ADD9}" sibTransId="{AA022D64-7633-4C8F-AEFE-AB197D5F06B9}"/>
    <dgm:cxn modelId="{C55E2E71-1343-464F-B20F-D87259F00CCA}" type="presOf" srcId="{EF0ACE78-6CFD-437C-9DEB-21CB7CC3CE34}" destId="{CD6FBBA6-612F-4071-B206-1DB8C49A0533}" srcOrd="1" destOrd="0" presId="urn:microsoft.com/office/officeart/2005/8/layout/hList7"/>
    <dgm:cxn modelId="{F20EC9EE-7C5E-4A1F-802C-3C5093B66341}" srcId="{2B827DE6-2400-4D9C-8E33-ED8CC46E4C47}" destId="{B3200B5B-C7E9-4283-AA57-C340C8764492}" srcOrd="2" destOrd="0" parTransId="{7D83A198-729B-4005-B313-1C152A96F364}" sibTransId="{4D5C598C-01C5-4363-AE3B-88B345EF03FF}"/>
    <dgm:cxn modelId="{A9673EAD-5580-4035-9089-31654E461E3F}" type="presOf" srcId="{560D0C84-D5EB-4C7F-9776-C61DBC5950CE}" destId="{D1086DF8-F189-444A-8490-C1F7CC9902BC}" srcOrd="1" destOrd="0" presId="urn:microsoft.com/office/officeart/2005/8/layout/hList7"/>
    <dgm:cxn modelId="{7A8CD34B-8EA6-44FE-A26A-BE9B4712F7DE}" type="presOf" srcId="{B3200B5B-C7E9-4283-AA57-C340C8764492}" destId="{6147A45E-8AD3-4999-BBD5-66C4B5EF0394}" srcOrd="1" destOrd="0" presId="urn:microsoft.com/office/officeart/2005/8/layout/hList7"/>
    <dgm:cxn modelId="{F29E2B95-923A-486A-867E-36D1CD0ACA68}" type="presOf" srcId="{4E815E84-A2E1-442C-B368-7C4F5924FE09}" destId="{3818E18B-9419-4E63-8641-E549134983F7}" srcOrd="0" destOrd="0" presId="urn:microsoft.com/office/officeart/2005/8/layout/hList7"/>
    <dgm:cxn modelId="{7A2E6C6E-8262-425B-B92A-7829262C356F}" type="presOf" srcId="{A15DC963-D14B-4064-8C94-B188A7FD55EB}" destId="{378F9B60-0737-462C-AC13-E4E1CCD5E971}" srcOrd="0" destOrd="0" presId="urn:microsoft.com/office/officeart/2005/8/layout/hList7"/>
    <dgm:cxn modelId="{E74C5700-69C6-48A1-B754-B001E3B16AFF}" type="presOf" srcId="{EF0ACE78-6CFD-437C-9DEB-21CB7CC3CE34}" destId="{2814A800-2305-4124-999A-DC8E399685C1}" srcOrd="0" destOrd="0" presId="urn:microsoft.com/office/officeart/2005/8/layout/hList7"/>
    <dgm:cxn modelId="{900B7578-0E00-47C2-BF02-218B50224331}" srcId="{2B827DE6-2400-4D9C-8E33-ED8CC46E4C47}" destId="{EF0ACE78-6CFD-437C-9DEB-21CB7CC3CE34}" srcOrd="3" destOrd="0" parTransId="{C7CAA1B1-C96F-4673-ABFE-AA9EB85F4FE5}" sibTransId="{86084143-7F0F-43F4-8414-250426C0F62F}"/>
    <dgm:cxn modelId="{DD61B900-8766-441C-8B6E-A34987C4ACDE}" type="presOf" srcId="{4E815E84-A2E1-442C-B368-7C4F5924FE09}" destId="{AB2E8B41-AEF7-417B-8C17-DFD23ABD8581}" srcOrd="1" destOrd="0" presId="urn:microsoft.com/office/officeart/2005/8/layout/hList7"/>
    <dgm:cxn modelId="{C52E7EB7-9C34-4C9A-B9A9-7B292286E1E6}" type="presOf" srcId="{86084143-7F0F-43F4-8414-250426C0F62F}" destId="{CF0AE982-F452-4174-9054-70DDB2037025}" srcOrd="0" destOrd="0" presId="urn:microsoft.com/office/officeart/2005/8/layout/hList7"/>
    <dgm:cxn modelId="{469FDD92-46BB-421B-A31C-8C6F793900FE}" type="presOf" srcId="{2B827DE6-2400-4D9C-8E33-ED8CC46E4C47}" destId="{EA62A542-99DD-4022-8E34-3E0386C7E9A5}" srcOrd="0" destOrd="0" presId="urn:microsoft.com/office/officeart/2005/8/layout/hList7"/>
    <dgm:cxn modelId="{CDE453B6-0AE5-437E-8FA8-341927DE15D0}" type="presOf" srcId="{B3200B5B-C7E9-4283-AA57-C340C8764492}" destId="{EA195A20-1B2E-4BA7-830C-480966841415}" srcOrd="0" destOrd="0" presId="urn:microsoft.com/office/officeart/2005/8/layout/hList7"/>
    <dgm:cxn modelId="{91D39B34-3307-4EB2-ABE9-5D706721259C}" type="presOf" srcId="{A15DC963-D14B-4064-8C94-B188A7FD55EB}" destId="{D2657047-DD24-45BC-83E4-9F75C4C69EE6}" srcOrd="1" destOrd="0" presId="urn:microsoft.com/office/officeart/2005/8/layout/hList7"/>
    <dgm:cxn modelId="{4032958B-B727-4459-A892-EA75B404E216}" type="presParOf" srcId="{EA62A542-99DD-4022-8E34-3E0386C7E9A5}" destId="{F7DE17FC-C9A8-47D9-9A0E-5F361D347630}" srcOrd="0" destOrd="0" presId="urn:microsoft.com/office/officeart/2005/8/layout/hList7"/>
    <dgm:cxn modelId="{9CC88573-6BCF-4845-9FF5-4A5149565803}" type="presParOf" srcId="{EA62A542-99DD-4022-8E34-3E0386C7E9A5}" destId="{453E0514-C3BB-4B45-B39D-A6E2FD5AAB78}" srcOrd="1" destOrd="0" presId="urn:microsoft.com/office/officeart/2005/8/layout/hList7"/>
    <dgm:cxn modelId="{2F255BE7-C2B4-4DB1-9422-7EFA2B320F1D}" type="presParOf" srcId="{453E0514-C3BB-4B45-B39D-A6E2FD5AAB78}" destId="{06E4909B-B9A4-48F2-A2C7-97AB5E629B4F}" srcOrd="0" destOrd="0" presId="urn:microsoft.com/office/officeart/2005/8/layout/hList7"/>
    <dgm:cxn modelId="{5CF9B220-DB1A-44F1-BD4F-7256447DA478}" type="presParOf" srcId="{06E4909B-B9A4-48F2-A2C7-97AB5E629B4F}" destId="{3818E18B-9419-4E63-8641-E549134983F7}" srcOrd="0" destOrd="0" presId="urn:microsoft.com/office/officeart/2005/8/layout/hList7"/>
    <dgm:cxn modelId="{712E44E9-DAFB-4906-8352-C5A64B5C5CCE}" type="presParOf" srcId="{06E4909B-B9A4-48F2-A2C7-97AB5E629B4F}" destId="{AB2E8B41-AEF7-417B-8C17-DFD23ABD8581}" srcOrd="1" destOrd="0" presId="urn:microsoft.com/office/officeart/2005/8/layout/hList7"/>
    <dgm:cxn modelId="{5E6BCA96-F271-4BE3-999E-99F168BBFB2B}" type="presParOf" srcId="{06E4909B-B9A4-48F2-A2C7-97AB5E629B4F}" destId="{18DF1A7C-6983-4C0D-B189-0FE7F405B3A3}" srcOrd="2" destOrd="0" presId="urn:microsoft.com/office/officeart/2005/8/layout/hList7"/>
    <dgm:cxn modelId="{7A832242-9E68-425B-B538-052DA138761B}" type="presParOf" srcId="{06E4909B-B9A4-48F2-A2C7-97AB5E629B4F}" destId="{2B12531F-4530-404E-B3B3-6600389F5F45}" srcOrd="3" destOrd="0" presId="urn:microsoft.com/office/officeart/2005/8/layout/hList7"/>
    <dgm:cxn modelId="{8C869443-B1EC-4FF3-8833-9C9D3B868D45}" type="presParOf" srcId="{453E0514-C3BB-4B45-B39D-A6E2FD5AAB78}" destId="{989CD792-FB98-416D-AF0D-B1A447AE6E11}" srcOrd="1" destOrd="0" presId="urn:microsoft.com/office/officeart/2005/8/layout/hList7"/>
    <dgm:cxn modelId="{E4D5F7FC-DC1F-4CBC-AA25-548884D38120}" type="presParOf" srcId="{453E0514-C3BB-4B45-B39D-A6E2FD5AAB78}" destId="{F0D10D5F-ADBE-4A8F-ADC6-4CB8715E3A9E}" srcOrd="2" destOrd="0" presId="urn:microsoft.com/office/officeart/2005/8/layout/hList7"/>
    <dgm:cxn modelId="{D52AEAA4-A7C0-4B37-8F3B-98758A73E675}" type="presParOf" srcId="{F0D10D5F-ADBE-4A8F-ADC6-4CB8715E3A9E}" destId="{378F9B60-0737-462C-AC13-E4E1CCD5E971}" srcOrd="0" destOrd="0" presId="urn:microsoft.com/office/officeart/2005/8/layout/hList7"/>
    <dgm:cxn modelId="{63F6B747-0600-48FD-A4F8-418B2278DABF}" type="presParOf" srcId="{F0D10D5F-ADBE-4A8F-ADC6-4CB8715E3A9E}" destId="{D2657047-DD24-45BC-83E4-9F75C4C69EE6}" srcOrd="1" destOrd="0" presId="urn:microsoft.com/office/officeart/2005/8/layout/hList7"/>
    <dgm:cxn modelId="{70FC2955-1557-4128-BE2A-291989BBA6AF}" type="presParOf" srcId="{F0D10D5F-ADBE-4A8F-ADC6-4CB8715E3A9E}" destId="{270B42B7-7128-4FF4-858F-D8E953649E94}" srcOrd="2" destOrd="0" presId="urn:microsoft.com/office/officeart/2005/8/layout/hList7"/>
    <dgm:cxn modelId="{303F4BD8-EC81-4230-89D2-CD4219FDB86F}" type="presParOf" srcId="{F0D10D5F-ADBE-4A8F-ADC6-4CB8715E3A9E}" destId="{F51FFCBF-FD7C-41A9-9ED5-A0B7BC0BE0E0}" srcOrd="3" destOrd="0" presId="urn:microsoft.com/office/officeart/2005/8/layout/hList7"/>
    <dgm:cxn modelId="{EDEA8E57-1649-4178-BD28-DF09E2570DE2}" type="presParOf" srcId="{453E0514-C3BB-4B45-B39D-A6E2FD5AAB78}" destId="{2F63CCC8-90C8-4359-8336-B462A3CE64E3}" srcOrd="3" destOrd="0" presId="urn:microsoft.com/office/officeart/2005/8/layout/hList7"/>
    <dgm:cxn modelId="{B08348FF-ED50-4EEE-8BBA-37C696F2016B}" type="presParOf" srcId="{453E0514-C3BB-4B45-B39D-A6E2FD5AAB78}" destId="{5720266C-AAF9-4687-853F-9839ADBED31C}" srcOrd="4" destOrd="0" presId="urn:microsoft.com/office/officeart/2005/8/layout/hList7"/>
    <dgm:cxn modelId="{ACE1BE6F-F6FF-4849-8960-DBFAE0205977}" type="presParOf" srcId="{5720266C-AAF9-4687-853F-9839ADBED31C}" destId="{EA195A20-1B2E-4BA7-830C-480966841415}" srcOrd="0" destOrd="0" presId="urn:microsoft.com/office/officeart/2005/8/layout/hList7"/>
    <dgm:cxn modelId="{47AE05A1-831B-49BC-8E00-16299DCFF340}" type="presParOf" srcId="{5720266C-AAF9-4687-853F-9839ADBED31C}" destId="{6147A45E-8AD3-4999-BBD5-66C4B5EF0394}" srcOrd="1" destOrd="0" presId="urn:microsoft.com/office/officeart/2005/8/layout/hList7"/>
    <dgm:cxn modelId="{D0505B34-08B1-4FB6-8E56-53895A8CCCA2}" type="presParOf" srcId="{5720266C-AAF9-4687-853F-9839ADBED31C}" destId="{1DEBAB0B-8FA3-4365-8647-470CE3304B54}" srcOrd="2" destOrd="0" presId="urn:microsoft.com/office/officeart/2005/8/layout/hList7"/>
    <dgm:cxn modelId="{8E9BF0EA-326A-40A7-9538-0EE73757D5DD}" type="presParOf" srcId="{5720266C-AAF9-4687-853F-9839ADBED31C}" destId="{E8D17CEF-FF47-4CE9-9AC8-7342CFCAF925}" srcOrd="3" destOrd="0" presId="urn:microsoft.com/office/officeart/2005/8/layout/hList7"/>
    <dgm:cxn modelId="{9E642586-C42C-4DC0-AFBB-3BD7579E610E}" type="presParOf" srcId="{453E0514-C3BB-4B45-B39D-A6E2FD5AAB78}" destId="{456B05F1-A22F-4172-8484-ABD43ABEA385}" srcOrd="5" destOrd="0" presId="urn:microsoft.com/office/officeart/2005/8/layout/hList7"/>
    <dgm:cxn modelId="{D4588FA4-313F-4ECB-9C08-5FA9C2B85961}" type="presParOf" srcId="{453E0514-C3BB-4B45-B39D-A6E2FD5AAB78}" destId="{1BC72B01-3D2A-40ED-9308-FF48742293D2}" srcOrd="6" destOrd="0" presId="urn:microsoft.com/office/officeart/2005/8/layout/hList7"/>
    <dgm:cxn modelId="{3F64B7BE-9713-4A99-9283-B965D6CA7B82}" type="presParOf" srcId="{1BC72B01-3D2A-40ED-9308-FF48742293D2}" destId="{2814A800-2305-4124-999A-DC8E399685C1}" srcOrd="0" destOrd="0" presId="urn:microsoft.com/office/officeart/2005/8/layout/hList7"/>
    <dgm:cxn modelId="{A58ECDC2-D611-47F1-B486-1D232C1D400D}" type="presParOf" srcId="{1BC72B01-3D2A-40ED-9308-FF48742293D2}" destId="{CD6FBBA6-612F-4071-B206-1DB8C49A0533}" srcOrd="1" destOrd="0" presId="urn:microsoft.com/office/officeart/2005/8/layout/hList7"/>
    <dgm:cxn modelId="{1F0D5109-D0E1-425D-980A-5AFEC19CDF7C}" type="presParOf" srcId="{1BC72B01-3D2A-40ED-9308-FF48742293D2}" destId="{CBC39FD1-8300-45AB-9B6D-9CFAB7AD3974}" srcOrd="2" destOrd="0" presId="urn:microsoft.com/office/officeart/2005/8/layout/hList7"/>
    <dgm:cxn modelId="{D2231846-B346-409B-9982-8F8208DD48CD}" type="presParOf" srcId="{1BC72B01-3D2A-40ED-9308-FF48742293D2}" destId="{539DAB84-59B3-4D66-B087-18F000B8D2B7}" srcOrd="3" destOrd="0" presId="urn:microsoft.com/office/officeart/2005/8/layout/hList7"/>
    <dgm:cxn modelId="{63C571ED-9C12-43BD-8C10-296999DCA993}" type="presParOf" srcId="{453E0514-C3BB-4B45-B39D-A6E2FD5AAB78}" destId="{CF0AE982-F452-4174-9054-70DDB2037025}" srcOrd="7" destOrd="0" presId="urn:microsoft.com/office/officeart/2005/8/layout/hList7"/>
    <dgm:cxn modelId="{80B3B30A-39F0-44B3-9CCD-0E04EBF2B23E}" type="presParOf" srcId="{453E0514-C3BB-4B45-B39D-A6E2FD5AAB78}" destId="{6A8FD050-225A-4C7D-8B01-3AD9BB1EA06D}" srcOrd="8" destOrd="0" presId="urn:microsoft.com/office/officeart/2005/8/layout/hList7"/>
    <dgm:cxn modelId="{0313EA8B-155E-43DA-9970-582E38AD8988}" type="presParOf" srcId="{6A8FD050-225A-4C7D-8B01-3AD9BB1EA06D}" destId="{FC65C3C0-E634-41EE-AB1C-27777EEACBBF}" srcOrd="0" destOrd="0" presId="urn:microsoft.com/office/officeart/2005/8/layout/hList7"/>
    <dgm:cxn modelId="{AA8D4D9B-B613-4CDB-818C-2B611918D9C5}" type="presParOf" srcId="{6A8FD050-225A-4C7D-8B01-3AD9BB1EA06D}" destId="{D1086DF8-F189-444A-8490-C1F7CC9902BC}" srcOrd="1" destOrd="0" presId="urn:microsoft.com/office/officeart/2005/8/layout/hList7"/>
    <dgm:cxn modelId="{CE298162-A703-4A55-8F22-A594C1C9A2CB}" type="presParOf" srcId="{6A8FD050-225A-4C7D-8B01-3AD9BB1EA06D}" destId="{8A004F1B-08FC-410F-BBFD-9E80D90FC4EC}" srcOrd="2" destOrd="0" presId="urn:microsoft.com/office/officeart/2005/8/layout/hList7"/>
    <dgm:cxn modelId="{FF1061B8-B2E5-434C-AA48-79556B78C4A0}" type="presParOf" srcId="{6A8FD050-225A-4C7D-8B01-3AD9BB1EA06D}" destId="{58DB2B8A-5B63-432C-9A3E-52C0F7E2443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727AA-561D-4FE6-88C2-21B04871AB5A}">
      <dsp:nvSpPr>
        <dsp:cNvPr id="0" name=""/>
        <dsp:cNvSpPr/>
      </dsp:nvSpPr>
      <dsp:spPr>
        <a:xfrm>
          <a:off x="1587" y="1693730"/>
          <a:ext cx="3385343" cy="203120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200" kern="1200" dirty="0" smtClean="0"/>
            <a:t>ORAL</a:t>
          </a:r>
          <a:endParaRPr lang="es-MX" sz="6200" kern="1200" dirty="0"/>
        </a:p>
      </dsp:txBody>
      <dsp:txXfrm>
        <a:off x="61079" y="1753222"/>
        <a:ext cx="3266359" cy="1912222"/>
      </dsp:txXfrm>
    </dsp:sp>
    <dsp:sp modelId="{EC4D2C33-9845-495F-823F-FDA1A3FD0F8E}">
      <dsp:nvSpPr>
        <dsp:cNvPr id="0" name=""/>
        <dsp:cNvSpPr/>
      </dsp:nvSpPr>
      <dsp:spPr>
        <a:xfrm>
          <a:off x="3725465" y="2289550"/>
          <a:ext cx="717692" cy="839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800" kern="1200"/>
        </a:p>
      </dsp:txBody>
      <dsp:txXfrm>
        <a:off x="3725465" y="2457463"/>
        <a:ext cx="502384" cy="503739"/>
      </dsp:txXfrm>
    </dsp:sp>
    <dsp:sp modelId="{D1255270-A5DE-40A1-95A8-A783E49392E2}">
      <dsp:nvSpPr>
        <dsp:cNvPr id="0" name=""/>
        <dsp:cNvSpPr/>
      </dsp:nvSpPr>
      <dsp:spPr>
        <a:xfrm>
          <a:off x="4741068" y="1693730"/>
          <a:ext cx="3385343" cy="2031206"/>
        </a:xfrm>
        <a:prstGeom prst="roundRect">
          <a:avLst>
            <a:gd name="adj" fmla="val 10000"/>
          </a:avLst>
        </a:prstGeom>
        <a:solidFill>
          <a:schemeClr val="accent5">
            <a:hueOff val="17826550"/>
            <a:satOff val="-47304"/>
            <a:lumOff val="-255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200" kern="1200" dirty="0" smtClean="0"/>
            <a:t>ESCRITA</a:t>
          </a:r>
          <a:endParaRPr lang="es-MX" sz="6200" kern="1200" dirty="0"/>
        </a:p>
      </dsp:txBody>
      <dsp:txXfrm>
        <a:off x="4800560" y="1753222"/>
        <a:ext cx="3266359" cy="19122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18FD2-7B4A-4E96-B1E6-2E3C2B5FE085}">
      <dsp:nvSpPr>
        <dsp:cNvPr id="0" name=""/>
        <dsp:cNvSpPr/>
      </dsp:nvSpPr>
      <dsp:spPr>
        <a:xfrm>
          <a:off x="0" y="321971"/>
          <a:ext cx="8128000" cy="4018251"/>
        </a:xfrm>
        <a:prstGeom prst="roundRect">
          <a:avLst>
            <a:gd name="adj" fmla="val 5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b="1" kern="120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rPr>
            <a:t>COMUNICACIÓN NO VERBAL   </a:t>
          </a:r>
          <a:endParaRPr lang="es-MX" sz="3600" kern="1200" dirty="0"/>
        </a:p>
      </dsp:txBody>
      <dsp:txXfrm rot="16200000">
        <a:off x="-834683" y="1156654"/>
        <a:ext cx="3294966" cy="1625600"/>
      </dsp:txXfrm>
    </dsp:sp>
    <dsp:sp modelId="{73033C1E-6F14-4457-B230-CC860D1936FB}">
      <dsp:nvSpPr>
        <dsp:cNvPr id="0" name=""/>
        <dsp:cNvSpPr/>
      </dsp:nvSpPr>
      <dsp:spPr>
        <a:xfrm>
          <a:off x="1625600" y="321971"/>
          <a:ext cx="6055360" cy="4018251"/>
        </a:xfrm>
        <a:prstGeom prst="rect">
          <a:avLst/>
        </a:prstGeom>
        <a:noFill/>
        <a:ln w="34925" cap="flat" cmpd="sng" algn="in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/>
            <a:t>CUMPLE MÁS FUNCIONES QUE LA VERBAL, PUES CON FRECUENCIA, LOS SIGNOS NO VERBALES LA ACOMPAÑAN, COMPLETAN, MODIFICAN O SUSTITUYEN.</a:t>
          </a:r>
          <a:endParaRPr lang="es-MX" sz="3200" kern="1200" dirty="0"/>
        </a:p>
      </dsp:txBody>
      <dsp:txXfrm>
        <a:off x="1625600" y="321971"/>
        <a:ext cx="6055360" cy="40182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8E18B-9419-4E63-8641-E549134983F7}">
      <dsp:nvSpPr>
        <dsp:cNvPr id="0" name=""/>
        <dsp:cNvSpPr/>
      </dsp:nvSpPr>
      <dsp:spPr>
        <a:xfrm>
          <a:off x="0" y="0"/>
          <a:ext cx="1702649" cy="34515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Olfativo</a:t>
          </a:r>
          <a:endParaRPr lang="es-MX" sz="2400" kern="1200" dirty="0"/>
        </a:p>
      </dsp:txBody>
      <dsp:txXfrm>
        <a:off x="0" y="1380615"/>
        <a:ext cx="1702649" cy="1380615"/>
      </dsp:txXfrm>
    </dsp:sp>
    <dsp:sp modelId="{2B12531F-4530-404E-B3B3-6600389F5F45}">
      <dsp:nvSpPr>
        <dsp:cNvPr id="0" name=""/>
        <dsp:cNvSpPr/>
      </dsp:nvSpPr>
      <dsp:spPr>
        <a:xfrm>
          <a:off x="276643" y="207092"/>
          <a:ext cx="1149362" cy="114936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8F9B60-0737-462C-AC13-E4E1CCD5E971}">
      <dsp:nvSpPr>
        <dsp:cNvPr id="0" name=""/>
        <dsp:cNvSpPr/>
      </dsp:nvSpPr>
      <dsp:spPr>
        <a:xfrm>
          <a:off x="1753729" y="0"/>
          <a:ext cx="1702649" cy="34515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Gustativos</a:t>
          </a:r>
          <a:endParaRPr lang="es-MX" sz="2400" kern="1200" dirty="0"/>
        </a:p>
      </dsp:txBody>
      <dsp:txXfrm>
        <a:off x="1753729" y="1380615"/>
        <a:ext cx="1702649" cy="1380615"/>
      </dsp:txXfrm>
    </dsp:sp>
    <dsp:sp modelId="{F51FFCBF-FD7C-41A9-9ED5-A0B7BC0BE0E0}">
      <dsp:nvSpPr>
        <dsp:cNvPr id="0" name=""/>
        <dsp:cNvSpPr/>
      </dsp:nvSpPr>
      <dsp:spPr>
        <a:xfrm>
          <a:off x="2030372" y="207092"/>
          <a:ext cx="1149362" cy="114936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195A20-1B2E-4BA7-830C-480966841415}">
      <dsp:nvSpPr>
        <dsp:cNvPr id="0" name=""/>
        <dsp:cNvSpPr/>
      </dsp:nvSpPr>
      <dsp:spPr>
        <a:xfrm>
          <a:off x="3507458" y="0"/>
          <a:ext cx="1702649" cy="34515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/>
        </a:p>
      </dsp:txBody>
      <dsp:txXfrm>
        <a:off x="3507458" y="1380615"/>
        <a:ext cx="1702649" cy="1380615"/>
      </dsp:txXfrm>
    </dsp:sp>
    <dsp:sp modelId="{E8D17CEF-FF47-4CE9-9AC8-7342CFCAF925}">
      <dsp:nvSpPr>
        <dsp:cNvPr id="0" name=""/>
        <dsp:cNvSpPr/>
      </dsp:nvSpPr>
      <dsp:spPr>
        <a:xfrm>
          <a:off x="3784101" y="207092"/>
          <a:ext cx="1149362" cy="114936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14A800-2305-4124-999A-DC8E399685C1}">
      <dsp:nvSpPr>
        <dsp:cNvPr id="0" name=""/>
        <dsp:cNvSpPr/>
      </dsp:nvSpPr>
      <dsp:spPr>
        <a:xfrm>
          <a:off x="5261187" y="0"/>
          <a:ext cx="1702649" cy="34515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/>
        </a:p>
      </dsp:txBody>
      <dsp:txXfrm>
        <a:off x="5261187" y="1380615"/>
        <a:ext cx="1702649" cy="1380615"/>
      </dsp:txXfrm>
    </dsp:sp>
    <dsp:sp modelId="{539DAB84-59B3-4D66-B087-18F000B8D2B7}">
      <dsp:nvSpPr>
        <dsp:cNvPr id="0" name=""/>
        <dsp:cNvSpPr/>
      </dsp:nvSpPr>
      <dsp:spPr>
        <a:xfrm>
          <a:off x="5537831" y="207092"/>
          <a:ext cx="1149362" cy="114936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65C3C0-E634-41EE-AB1C-27777EEACBBF}">
      <dsp:nvSpPr>
        <dsp:cNvPr id="0" name=""/>
        <dsp:cNvSpPr/>
      </dsp:nvSpPr>
      <dsp:spPr>
        <a:xfrm>
          <a:off x="7014916" y="0"/>
          <a:ext cx="1702649" cy="34515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Visuales</a:t>
          </a:r>
          <a:endParaRPr lang="es-MX" sz="2400" kern="1200" dirty="0"/>
        </a:p>
      </dsp:txBody>
      <dsp:txXfrm>
        <a:off x="7014916" y="1380615"/>
        <a:ext cx="1702649" cy="1380615"/>
      </dsp:txXfrm>
    </dsp:sp>
    <dsp:sp modelId="{58DB2B8A-5B63-432C-9A3E-52C0F7E2443B}">
      <dsp:nvSpPr>
        <dsp:cNvPr id="0" name=""/>
        <dsp:cNvSpPr/>
      </dsp:nvSpPr>
      <dsp:spPr>
        <a:xfrm>
          <a:off x="7291560" y="207092"/>
          <a:ext cx="1149362" cy="1149362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DE17FC-C9A8-47D9-9A0E-5F361D347630}">
      <dsp:nvSpPr>
        <dsp:cNvPr id="0" name=""/>
        <dsp:cNvSpPr/>
      </dsp:nvSpPr>
      <dsp:spPr>
        <a:xfrm>
          <a:off x="348702" y="2761230"/>
          <a:ext cx="8020160" cy="51773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697" y="515155"/>
            <a:ext cx="4797599" cy="573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2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35496" y="1602175"/>
            <a:ext cx="97846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LA COMUNICACIÓN VERBAL OCURRE DE DOS FORMAS </a:t>
            </a:r>
            <a:endParaRPr lang="es-E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600134718"/>
              </p:ext>
            </p:extLst>
          </p:nvPr>
        </p:nvGraphicFramePr>
        <p:xfrm>
          <a:off x="1658513" y="78406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610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20494" y="1215808"/>
            <a:ext cx="58843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LA COMUNICACIÓN NO VERBAL   </a:t>
            </a:r>
            <a:endParaRPr lang="es-E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535609"/>
              </p:ext>
            </p:extLst>
          </p:nvPr>
        </p:nvGraphicFramePr>
        <p:xfrm>
          <a:off x="1825938" y="1970468"/>
          <a:ext cx="8128000" cy="4464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687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82872" y="4842457"/>
            <a:ext cx="67429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CLASIFICACIÓN DE LOS CÓDIGOS </a:t>
            </a:r>
          </a:p>
          <a:p>
            <a:pPr algn="ctr"/>
            <a:r>
              <a:rPr lang="es-ES" sz="3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 VERBALES</a:t>
            </a:r>
            <a:endParaRPr lang="es-E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1709835971"/>
              </p:ext>
            </p:extLst>
          </p:nvPr>
        </p:nvGraphicFramePr>
        <p:xfrm>
          <a:off x="1352282" y="1171978"/>
          <a:ext cx="8717566" cy="3451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5112913" y="2987899"/>
            <a:ext cx="1133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bg1"/>
                </a:solidFill>
              </a:rPr>
              <a:t>Táctiles</a:t>
            </a:r>
            <a:endParaRPr lang="es-MX" sz="2000" b="1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619741" y="3000778"/>
            <a:ext cx="1538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</a:rPr>
              <a:t>Auditivos</a:t>
            </a:r>
          </a:p>
        </p:txBody>
      </p:sp>
    </p:spTree>
    <p:extLst>
      <p:ext uri="{BB962C8B-B14F-4D97-AF65-F5344CB8AC3E}">
        <p14:creationId xmlns:p14="http://schemas.microsoft.com/office/powerpoint/2010/main" val="26816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278175" y="185500"/>
            <a:ext cx="55084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ASIGNACIÓN DEL TEMA</a:t>
            </a:r>
          </a:p>
          <a:p>
            <a:pPr algn="ctr"/>
            <a:r>
              <a:rPr lang="es-ES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Respetando los parámetros de clases virtuales-   </a:t>
            </a:r>
            <a:endParaRPr lang="es-ES" sz="2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08" y="425003"/>
            <a:ext cx="5143500" cy="616897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851830" y="2355692"/>
            <a:ext cx="3547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ASIGNACIÓN 1 </a:t>
            </a:r>
            <a:endParaRPr lang="es-US" b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US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Desarrolle las siguientes preguntas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1522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154" y="257576"/>
            <a:ext cx="5147692" cy="6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2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11" y="927278"/>
            <a:ext cx="7048634" cy="252197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146220" y="3848502"/>
            <a:ext cx="980782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Recuerden cuidarse, estudiar y orar mucho, </a:t>
            </a:r>
          </a:p>
          <a:p>
            <a:pPr algn="ctr"/>
            <a:r>
              <a:rPr lang="es-E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Profe. Yenis</a:t>
            </a:r>
            <a:endParaRPr lang="es-E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241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25770" y="533229"/>
            <a:ext cx="9736428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TEMA   N° 2- COMUNICACIÓN</a:t>
            </a:r>
          </a:p>
          <a:p>
            <a:pPr algn="ctr"/>
            <a:endParaRPr lang="es-ES" sz="6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es-E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LA PUBLICIDAD</a:t>
            </a:r>
          </a:p>
          <a:p>
            <a:pPr algn="ctr"/>
            <a:endParaRPr lang="es-ES" sz="66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es-E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</a:t>
            </a:r>
            <a:endParaRPr lang="es-E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485562" y="4596616"/>
            <a:ext cx="652717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dirty="0"/>
              <a:t>POR PROFESORA YENIS RIVERA S. -  </a:t>
            </a:r>
            <a:endParaRPr lang="es-MX" sz="3200" b="1" dirty="0" smtClean="0"/>
          </a:p>
          <a:p>
            <a:r>
              <a:rPr lang="es-MX" sz="3200" b="1" dirty="0" smtClean="0"/>
              <a:t>16 </a:t>
            </a:r>
            <a:r>
              <a:rPr lang="es-MX" sz="3200" b="1" dirty="0"/>
              <a:t>al 20 de marzo 2020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302227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798765" y="365804"/>
            <a:ext cx="22445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PÁGINA 1    </a:t>
            </a:r>
            <a:endParaRPr lang="es-E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481" y="499818"/>
            <a:ext cx="5147692" cy="590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3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618241" y="211256"/>
            <a:ext cx="21419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PÁGINA 2   </a:t>
            </a:r>
            <a:endParaRPr lang="es-E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262" y="347730"/>
            <a:ext cx="5102398" cy="556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4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371702" y="95347"/>
            <a:ext cx="892590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ASIGNACIÓN DEL TEMA</a:t>
            </a:r>
          </a:p>
          <a:p>
            <a:pPr algn="ctr"/>
            <a:r>
              <a:rPr lang="es-ES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Respetando los parámetros de clases virtuales-   </a:t>
            </a:r>
            <a:endParaRPr lang="es-E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532" y="1172565"/>
            <a:ext cx="4391696" cy="517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3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154" y="0"/>
            <a:ext cx="5147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9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808" y="270456"/>
            <a:ext cx="5101591" cy="61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8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02" y="1081825"/>
            <a:ext cx="4764915" cy="355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53009" y="1466482"/>
            <a:ext cx="8361229" cy="2098226"/>
          </a:xfrm>
        </p:spPr>
        <p:txBody>
          <a:bodyPr/>
          <a:lstStyle/>
          <a:p>
            <a:r>
              <a:rPr lang="es-MX" sz="5400" dirty="0" smtClean="0"/>
              <a:t>       Tema 1- virtual</a:t>
            </a:r>
            <a:br>
              <a:rPr lang="es-MX" sz="5400" dirty="0" smtClean="0"/>
            </a:br>
            <a:r>
              <a:rPr lang="es-MX" sz="5400" dirty="0" smtClean="0"/>
              <a:t>COMUNICACIÓN VERBAL Y</a:t>
            </a:r>
            <a:br>
              <a:rPr lang="es-MX" sz="5400" dirty="0" smtClean="0"/>
            </a:br>
            <a:r>
              <a:rPr lang="es-MX" sz="5400" dirty="0" smtClean="0"/>
              <a:t> NO VERBAL</a:t>
            </a:r>
            <a:endParaRPr lang="es-MX" sz="5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04154" y="3413160"/>
            <a:ext cx="6831673" cy="1086237"/>
          </a:xfrm>
        </p:spPr>
        <p:txBody>
          <a:bodyPr>
            <a:normAutofit fontScale="85000" lnSpcReduction="10000"/>
          </a:bodyPr>
          <a:lstStyle/>
          <a:p>
            <a:endParaRPr lang="es-MX" dirty="0" smtClean="0"/>
          </a:p>
          <a:p>
            <a:endParaRPr lang="es-MX" dirty="0"/>
          </a:p>
          <a:p>
            <a:r>
              <a:rPr lang="es-MX" b="1" dirty="0" smtClean="0"/>
              <a:t>POR PROFESORA YENIS RIVERA S. -  16 al 20 de marzo 2020</a:t>
            </a:r>
            <a:endParaRPr lang="es-MX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978" y="4499397"/>
            <a:ext cx="2834922" cy="218774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007" y="5256893"/>
            <a:ext cx="3211467" cy="11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6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045067" y="386366"/>
            <a:ext cx="6831673" cy="84400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sz="2400" b="1" dirty="0" smtClean="0"/>
              <a:t>ELEMENTOS DE LA COMUNICACIÓN</a:t>
            </a:r>
            <a:endParaRPr lang="es-MX" sz="24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745" y="1698736"/>
            <a:ext cx="4772025" cy="2790825"/>
          </a:xfrm>
          <a:prstGeom prst="rect">
            <a:avLst/>
          </a:prstGeom>
        </p:spPr>
      </p:pic>
      <p:cxnSp>
        <p:nvCxnSpPr>
          <p:cNvPr id="6" name="Conector angular 5"/>
          <p:cNvCxnSpPr/>
          <p:nvPr/>
        </p:nvCxnSpPr>
        <p:spPr>
          <a:xfrm rot="16200000" flipH="1">
            <a:off x="5226675" y="3837903"/>
            <a:ext cx="1790163" cy="86288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Elipse 6"/>
          <p:cNvSpPr/>
          <p:nvPr/>
        </p:nvSpPr>
        <p:spPr>
          <a:xfrm>
            <a:off x="6553199" y="4957928"/>
            <a:ext cx="2500649" cy="811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CANAL</a:t>
            </a:r>
            <a:endParaRPr lang="es-MX" sz="2400" b="1" dirty="0">
              <a:solidFill>
                <a:schemeClr val="tx1"/>
              </a:solidFill>
            </a:endParaRPr>
          </a:p>
        </p:txBody>
      </p:sp>
      <p:cxnSp>
        <p:nvCxnSpPr>
          <p:cNvPr id="9" name="Conector recto de flecha 8"/>
          <p:cNvCxnSpPr/>
          <p:nvPr/>
        </p:nvCxnSpPr>
        <p:spPr>
          <a:xfrm flipH="1">
            <a:off x="4172755" y="4489561"/>
            <a:ext cx="12879" cy="777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Elipse 10"/>
          <p:cNvSpPr/>
          <p:nvPr/>
        </p:nvSpPr>
        <p:spPr>
          <a:xfrm>
            <a:off x="1178417" y="2706673"/>
            <a:ext cx="2500649" cy="811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CONTEXTO</a:t>
            </a:r>
            <a:endParaRPr lang="es-MX" sz="2400" b="1" dirty="0">
              <a:solidFill>
                <a:schemeClr val="tx1"/>
              </a:solidFill>
            </a:endParaRPr>
          </a:p>
        </p:txBody>
      </p:sp>
      <p:cxnSp>
        <p:nvCxnSpPr>
          <p:cNvPr id="13" name="Conector recto de flecha 12"/>
          <p:cNvCxnSpPr/>
          <p:nvPr/>
        </p:nvCxnSpPr>
        <p:spPr>
          <a:xfrm>
            <a:off x="3181081" y="3374263"/>
            <a:ext cx="1983347" cy="180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Elipse 14"/>
          <p:cNvSpPr/>
          <p:nvPr/>
        </p:nvSpPr>
        <p:spPr>
          <a:xfrm>
            <a:off x="3087709" y="5419859"/>
            <a:ext cx="2500649" cy="811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CÓDIGO</a:t>
            </a:r>
            <a:endParaRPr lang="es-MX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3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082" y="1378039"/>
            <a:ext cx="6362162" cy="3683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212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744" y="1429555"/>
            <a:ext cx="7456867" cy="374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9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139" y="1532587"/>
            <a:ext cx="7418230" cy="329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047650" y="158437"/>
            <a:ext cx="8361229" cy="20982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ANALIZA QUÉ TIPO DE COMUNICCIÓN</a:t>
            </a:r>
          </a:p>
          <a:p>
            <a:pPr algn="ctr"/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ES  LA DE LA LÁMINA</a:t>
            </a:r>
            <a:endParaRPr lang="es-E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817" y="2256663"/>
            <a:ext cx="5422209" cy="3674156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3797781" y="3922643"/>
            <a:ext cx="1696279" cy="68911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</a:rPr>
              <a:t>?</a:t>
            </a:r>
            <a:endParaRPr lang="es-MX" dirty="0">
              <a:ln>
                <a:solidFill>
                  <a:srgbClr val="00B050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0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134" y="2529922"/>
            <a:ext cx="6087414" cy="238943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542649" y="1177171"/>
            <a:ext cx="74158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ANALIZA QUÉ TIPO DE COMUNICCIÓN</a:t>
            </a:r>
          </a:p>
          <a:p>
            <a:pPr algn="ctr"/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ES  LA DE LA LÁMINA</a:t>
            </a:r>
            <a:endParaRPr lang="es-E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387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Recorte</Template>
  <TotalTime>162</TotalTime>
  <Words>160</Words>
  <Application>Microsoft Office PowerPoint</Application>
  <PresentationFormat>Panorámica</PresentationFormat>
  <Paragraphs>43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Calibri</vt:lpstr>
      <vt:lpstr>Franklin Gothic Book</vt:lpstr>
      <vt:lpstr>Times New Roman</vt:lpstr>
      <vt:lpstr>Crop</vt:lpstr>
      <vt:lpstr>Presentación de PowerPoint</vt:lpstr>
      <vt:lpstr>Presentación de PowerPoint</vt:lpstr>
      <vt:lpstr>       Tema 1- virtual COMUNICACIÓN VERBAL Y  NO VERBAL</vt:lpstr>
      <vt:lpstr>Presentación de PowerPoint</vt:lpstr>
      <vt:lpstr>Presentación de PowerPoint</vt:lpstr>
      <vt:lpstr>Presentación de PowerPoint</vt:lpstr>
      <vt:lpstr>Presentación de PowerPoint</vt:lpstr>
      <vt:lpstr>ANALIZA QUÉ TIPO DE COMUNICCIÓN  ES  LA DE LA LÁMINA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michell rivera</dc:creator>
  <cp:lastModifiedBy>michell rivera</cp:lastModifiedBy>
  <cp:revision>18</cp:revision>
  <dcterms:created xsi:type="dcterms:W3CDTF">2020-03-15T15:19:06Z</dcterms:created>
  <dcterms:modified xsi:type="dcterms:W3CDTF">2020-03-15T18:01:53Z</dcterms:modified>
</cp:coreProperties>
</file>