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70" y="0"/>
            <a:ext cx="6053071" cy="111937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916112" y="1572425"/>
            <a:ext cx="8361229" cy="2098226"/>
          </a:xfrm>
        </p:spPr>
        <p:txBody>
          <a:bodyPr/>
          <a:lstStyle/>
          <a:p>
            <a:r>
              <a:rPr lang="es-MX" dirty="0" smtClean="0"/>
              <a:t>Semana 4 </a:t>
            </a:r>
            <a:br>
              <a:rPr lang="es-MX" dirty="0" smtClean="0"/>
            </a:br>
            <a:r>
              <a:rPr lang="es-MX" dirty="0" smtClean="0"/>
              <a:t>NOVENO grado</a:t>
            </a:r>
            <a:br>
              <a:rPr lang="es-MX" dirty="0" smtClean="0"/>
            </a:br>
            <a:r>
              <a:rPr lang="es-MX" dirty="0" smtClean="0"/>
              <a:t>clases virtuales</a:t>
            </a:r>
            <a:endParaRPr lang="es-MX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4629540" y="4123704"/>
            <a:ext cx="6831673" cy="1086237"/>
          </a:xfrm>
        </p:spPr>
        <p:txBody>
          <a:bodyPr>
            <a:normAutofit/>
          </a:bodyPr>
          <a:lstStyle/>
          <a:p>
            <a:r>
              <a:rPr lang="es-MX" sz="3600" dirty="0" smtClean="0"/>
              <a:t>Por : Profesora Yenis Rivera S.</a:t>
            </a:r>
            <a:endParaRPr lang="es-MX" sz="3600" dirty="0"/>
          </a:p>
        </p:txBody>
      </p:sp>
      <p:pic>
        <p:nvPicPr>
          <p:cNvPr id="2" name="9 semana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4963" y="5674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79" y="888642"/>
            <a:ext cx="8500055" cy="4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chas gracias con flores - Gracias, tarj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980" y="1000036"/>
            <a:ext cx="8124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2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233" y="296546"/>
            <a:ext cx="9905998" cy="1055736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44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ESTRUCTURAS GRAMATICALES</a:t>
            </a:r>
            <a:endParaRPr lang="es-MX" sz="4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995" y="1584102"/>
            <a:ext cx="4275785" cy="46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 enunciado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 UN GRUPO DE PALABRAS QUE CONFORMAN UN ACTO COMUNICATIVO COHERENTE E INDEPENDIENTE.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CARACTERÍSTICAS </a:t>
            </a:r>
            <a:r>
              <a:rPr lang="es-MX" dirty="0" smtClean="0"/>
              <a:t>: EXPRESAN UNA O VARIAS IDEAS EN SENTIDO COMPLETO;  TIENEN UNA ENTONACIÓN INDEPENDIENTE.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73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Clases de enunciados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ORACIÓN:  SON ENUNCIADOS QUE PRESENTAN UN </a:t>
            </a:r>
            <a:r>
              <a:rPr lang="es-MX" dirty="0" smtClean="0"/>
              <a:t>VERBO </a:t>
            </a:r>
            <a:r>
              <a:rPr lang="es-MX" dirty="0" smtClean="0"/>
              <a:t>CONJUGADO</a:t>
            </a:r>
          </a:p>
          <a:p>
            <a:r>
              <a:rPr lang="es-MX" dirty="0" smtClean="0"/>
              <a:t>EJEMPLO: ¿QUIÉN ANDA AHÍ?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FRASES: SON ENUNCIADOS QUE CARECEN (NO TIENEN)VERBO EN FORMA PERSONAL. TAMBIÉN SON LLAMADOS ENUNCIADOS NO ORACIONALES.</a:t>
            </a:r>
          </a:p>
          <a:p>
            <a:r>
              <a:rPr lang="es-MX" dirty="0" smtClean="0"/>
              <a:t>EJEMPLO: ¡ALTO!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2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23838"/>
              </p:ext>
            </p:extLst>
          </p:nvPr>
        </p:nvGraphicFramePr>
        <p:xfrm>
          <a:off x="708340" y="719666"/>
          <a:ext cx="10573555" cy="5112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39382"/>
                <a:gridCol w="3539382"/>
                <a:gridCol w="3494791"/>
              </a:tblGrid>
              <a:tr h="636088">
                <a:tc gridSpan="3">
                  <a:txBody>
                    <a:bodyPr/>
                    <a:lstStyle/>
                    <a:p>
                      <a:pPr algn="ctr"/>
                      <a:r>
                        <a:rPr lang="es-MX" sz="3600" dirty="0" smtClean="0"/>
                        <a:t>ENUNCIADOS SEGÚN LA INTENCIÓN DEL HABLANTE</a:t>
                      </a:r>
                      <a:endParaRPr lang="es-MX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MODALIDAD</a:t>
                      </a:r>
                      <a:r>
                        <a:rPr lang="es-MX" sz="3200" b="1" baseline="0" dirty="0" smtClean="0"/>
                        <a:t> 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DESCRIPCIÓN </a:t>
                      </a:r>
                      <a:endParaRPr lang="es-MX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200" b="1" dirty="0" smtClean="0"/>
                        <a:t>EJEMPLO</a:t>
                      </a:r>
                      <a:endParaRPr lang="es-MX" sz="3200" b="1" dirty="0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es-MX" dirty="0" smtClean="0"/>
                        <a:t>ENUNCIATIVA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AFIRMA O NIEGA UN HECHO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Mañana</a:t>
                      </a:r>
                      <a:r>
                        <a:rPr lang="es-MX" baseline="0" dirty="0" smtClean="0"/>
                        <a:t> tendremos un examen de Español.</a:t>
                      </a:r>
                      <a:endParaRPr lang="es-MX" dirty="0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es-MX" dirty="0" smtClean="0"/>
                        <a:t>INTERROGATIVA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FORMULA UNA PREGUNTA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¿A qué hora es el examen de matemáticas?</a:t>
                      </a:r>
                      <a:endParaRPr lang="es-MX" dirty="0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es-MX" dirty="0" smtClean="0"/>
                        <a:t>EXCLAMATIVA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EXPRESA ADMIRACIÓN, SORPRESA ENOJO, EMOCIONES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¡Qué</a:t>
                      </a:r>
                      <a:r>
                        <a:rPr lang="es-MX" baseline="0" dirty="0" smtClean="0"/>
                        <a:t> examen tan fácil!</a:t>
                      </a:r>
                      <a:endParaRPr lang="es-MX" dirty="0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es-MX" dirty="0" smtClean="0"/>
                        <a:t>EXHORTATIVA O IMPERATIVA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EXPRESA UNA ORDEN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Entrega tu examen,</a:t>
                      </a:r>
                      <a:r>
                        <a:rPr lang="es-MX" baseline="0" dirty="0" smtClean="0"/>
                        <a:t> por favor.</a:t>
                      </a:r>
                      <a:endParaRPr lang="es-MX" dirty="0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es-MX" dirty="0" smtClean="0"/>
                        <a:t>DESIDERATIVA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FORMULA UN DESEO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Ojalá</a:t>
                      </a:r>
                      <a:r>
                        <a:rPr lang="es-MX" baseline="0" dirty="0" smtClean="0"/>
                        <a:t> me ayudes a estudiar para el examen.</a:t>
                      </a:r>
                      <a:endParaRPr lang="es-MX" dirty="0"/>
                    </a:p>
                  </a:txBody>
                  <a:tcPr/>
                </a:tc>
              </a:tr>
              <a:tr h="636088">
                <a:tc>
                  <a:txBody>
                    <a:bodyPr/>
                    <a:lstStyle/>
                    <a:p>
                      <a:r>
                        <a:rPr lang="es-MX" dirty="0" smtClean="0"/>
                        <a:t>DUBITATIVA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EXPRESA UNA DUDA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Quizás hagamos un repaso</a:t>
                      </a:r>
                      <a:r>
                        <a:rPr lang="es-MX" baseline="0" dirty="0" smtClean="0"/>
                        <a:t> para el examen por la tarde.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8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Interjecciones: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Dolor--------------------------------------¡Ay!</a:t>
            </a:r>
          </a:p>
          <a:p>
            <a:r>
              <a:rPr lang="es-MX" dirty="0" smtClean="0"/>
              <a:t>Sorpresa---------------------------------¡ah!</a:t>
            </a:r>
          </a:p>
          <a:p>
            <a:r>
              <a:rPr lang="es-MX" dirty="0" smtClean="0"/>
              <a:t>Indiferencia----------------------------¡Pche!</a:t>
            </a:r>
          </a:p>
          <a:p>
            <a:r>
              <a:rPr lang="es-MX" dirty="0" smtClean="0"/>
              <a:t>Aprobación---------------------------¡Ajá!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352282" y="1077103"/>
            <a:ext cx="94917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b="1" dirty="0"/>
              <a:t>ASIGNACIÓN del tema  semana 4</a:t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 PRESENTAR:</a:t>
            </a:r>
            <a:br>
              <a:rPr lang="es-MX" sz="4000" b="1" dirty="0"/>
            </a:br>
            <a:r>
              <a:rPr lang="es-MX" sz="4000" b="1" dirty="0" smtClean="0"/>
              <a:t>EN </a:t>
            </a:r>
            <a:r>
              <a:rPr lang="es-MX" sz="4000" b="1" dirty="0"/>
              <a:t>LA PLATAFORMA DEL COLEGIO DE ESTAR HABILIDATA </a:t>
            </a:r>
            <a:br>
              <a:rPr lang="es-MX" sz="4000" b="1" dirty="0"/>
            </a:br>
            <a:r>
              <a:rPr lang="es-MX" sz="4000" b="1" dirty="0"/>
              <a:t/>
            </a:r>
            <a:br>
              <a:rPr lang="es-MX" sz="4000" b="1" dirty="0"/>
            </a:br>
            <a:r>
              <a:rPr lang="es-MX" sz="4000" b="1" dirty="0"/>
              <a:t>y  AL CORREO: </a:t>
            </a:r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yeikonena@yahoo.es</a:t>
            </a:r>
            <a:b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0465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80049" y="125546"/>
            <a:ext cx="9905999" cy="3541714"/>
          </a:xfrm>
        </p:spPr>
        <p:txBody>
          <a:bodyPr/>
          <a:lstStyle/>
          <a:p>
            <a:r>
              <a:rPr lang="es-MX" dirty="0" smtClean="0"/>
              <a:t>1, Explica con ejemplos dos características de los enunciados</a:t>
            </a:r>
          </a:p>
          <a:p>
            <a:r>
              <a:rPr lang="es-MX" dirty="0" smtClean="0"/>
              <a:t>2. Elabora un esquema en el que incluyas los conceptos de los enunciados, oración y frase, así como sus definiciones.</a:t>
            </a:r>
          </a:p>
          <a:p>
            <a:r>
              <a:rPr lang="es-MX" dirty="0" smtClean="0"/>
              <a:t>3.  Relaciona con una línea cada enunciado con la intención del hablante que le corresponde: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006695" y="2599392"/>
            <a:ext cx="3477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Me gustaría que estuvieras aquí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06695" y="3184092"/>
            <a:ext cx="34772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Hazme el favor de prestarme tu pluma.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006697" y="3906623"/>
            <a:ext cx="34772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Me pregunto si habré ganado el examen.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006695" y="4621509"/>
            <a:ext cx="3477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¡feliz cumpleaños!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006697" y="5286808"/>
            <a:ext cx="34772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Berta ganó la carrera de la mañana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1006698" y="6071344"/>
            <a:ext cx="3477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¿</a:t>
            </a:r>
            <a:r>
              <a:rPr lang="es-MX" dirty="0" smtClean="0"/>
              <a:t>vendrás conmigo?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46371" y="2598878"/>
            <a:ext cx="3477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Enunciativa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46368" y="6014992"/>
            <a:ext cx="3477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Dubitativa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46369" y="5286808"/>
            <a:ext cx="3477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err="1" smtClean="0"/>
              <a:t>Interrogrativa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046370" y="4614377"/>
            <a:ext cx="3477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Exhortativa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046370" y="3942544"/>
            <a:ext cx="3477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Exclamativa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046370" y="3270711"/>
            <a:ext cx="347729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Desiderativa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94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5. Redacta una frase y una oración para expresar cada mensaje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Le dices a un amigo que camine rápido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Preguntas la dirección de la casa comunal</a:t>
            </a:r>
            <a:endParaRPr lang="es-MX" dirty="0"/>
          </a:p>
        </p:txBody>
      </p:sp>
      <p:sp>
        <p:nvSpPr>
          <p:cNvPr id="4" name="Flecha derecha 3"/>
          <p:cNvSpPr/>
          <p:nvPr/>
        </p:nvSpPr>
        <p:spPr>
          <a:xfrm>
            <a:off x="6323527" y="2601532"/>
            <a:ext cx="746974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Flecha derecha 4"/>
          <p:cNvSpPr/>
          <p:nvPr/>
        </p:nvSpPr>
        <p:spPr>
          <a:xfrm>
            <a:off x="6323527" y="3228282"/>
            <a:ext cx="746974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derecha 5"/>
          <p:cNvSpPr/>
          <p:nvPr/>
        </p:nvSpPr>
        <p:spPr>
          <a:xfrm>
            <a:off x="6697014" y="4647126"/>
            <a:ext cx="746974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derecha 6"/>
          <p:cNvSpPr/>
          <p:nvPr/>
        </p:nvSpPr>
        <p:spPr>
          <a:xfrm>
            <a:off x="6697014" y="5273876"/>
            <a:ext cx="746974" cy="231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7340957" y="2409423"/>
            <a:ext cx="37064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FRASE____________________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7328078" y="3090770"/>
            <a:ext cx="37193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ORACIÓN___________________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7443987" y="4522413"/>
            <a:ext cx="36034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FRASE_________________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443988" y="5173888"/>
            <a:ext cx="36034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ORACIÓN_____________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67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50</TotalTime>
  <Words>329</Words>
  <Application>Microsoft Office PowerPoint</Application>
  <PresentationFormat>Panorámica</PresentationFormat>
  <Paragraphs>67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Circuito</vt:lpstr>
      <vt:lpstr>Semana 4  NOVENO grado clases virtuales</vt:lpstr>
      <vt:lpstr>ESTRUCTURAS GRAMATICALES</vt:lpstr>
      <vt:lpstr>EL  enunciado</vt:lpstr>
      <vt:lpstr>Clases de enunciados</vt:lpstr>
      <vt:lpstr>Presentación de PowerPoint</vt:lpstr>
      <vt:lpstr>Interjecciones:</vt:lpstr>
      <vt:lpstr>Presentación de PowerPoint</vt:lpstr>
      <vt:lpstr>Presentación de PowerPoint</vt:lpstr>
      <vt:lpstr>5. Redacta una frase y una oración para expresar cada mensaje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michell rivera</dc:creator>
  <cp:lastModifiedBy>michell rivera</cp:lastModifiedBy>
  <cp:revision>11</cp:revision>
  <dcterms:created xsi:type="dcterms:W3CDTF">2020-04-05T05:05:14Z</dcterms:created>
  <dcterms:modified xsi:type="dcterms:W3CDTF">2020-04-06T19:42:53Z</dcterms:modified>
</cp:coreProperties>
</file>