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yeikonena@yahoo.e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 rot="21420000">
            <a:off x="262667" y="1218004"/>
            <a:ext cx="10306828" cy="2766528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CLASE VIRTUAL -SEMANA 3 PARA NOVENO GRADO-ESPAÑOL.</a:t>
            </a: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rot="21420000">
            <a:off x="1013301" y="3742247"/>
            <a:ext cx="9755187" cy="550333"/>
          </a:xfrm>
        </p:spPr>
        <p:txBody>
          <a:bodyPr/>
          <a:lstStyle/>
          <a:p>
            <a:r>
              <a:rPr lang="es-MX" dirty="0" smtClean="0"/>
              <a:t>POR : PROFESORA YENIS RIVERA S. 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7667">
            <a:off x="596856" y="367210"/>
            <a:ext cx="5328366" cy="603556"/>
          </a:xfrm>
          <a:prstGeom prst="rect">
            <a:avLst/>
          </a:prstGeom>
        </p:spPr>
      </p:pic>
      <p:pic>
        <p:nvPicPr>
          <p:cNvPr id="4" name="Español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5414" y="57901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4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dirty="0" smtClean="0"/>
              <a:t>COMUNICACIÓN LINGÜÍSTICA </a:t>
            </a:r>
            <a:br>
              <a:rPr lang="es-MX" dirty="0" smtClean="0"/>
            </a:br>
            <a:r>
              <a:rPr lang="es-MX" dirty="0" smtClean="0"/>
              <a:t> Y NO </a:t>
            </a:r>
            <a:r>
              <a:rPr lang="es-MX" dirty="0"/>
              <a:t>LINGÜÍSTICA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131" y="1992312"/>
            <a:ext cx="3311525" cy="3311525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42" y="2460064"/>
            <a:ext cx="3190875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2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Más información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554045" y="2063750"/>
            <a:ext cx="4658459" cy="331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2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1254" y="196403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Actividad:</a:t>
            </a:r>
            <a:br>
              <a:rPr lang="es-MX" dirty="0" smtClean="0"/>
            </a:br>
            <a:r>
              <a:rPr lang="es-MX" dirty="0" smtClean="0"/>
              <a:t>subir a la plataforma o enviar a: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dirty="0" smtClean="0"/>
              <a:t>Dibuja  o recorta figuras de revistas o periódicos viejos relacionados con   las siguientes expresiones:</a:t>
            </a:r>
          </a:p>
          <a:p>
            <a:pPr>
              <a:buFontTx/>
              <a:buChar char="-"/>
            </a:pP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Dificultad para oír</a:t>
            </a:r>
          </a:p>
          <a:p>
            <a:pPr>
              <a:buFontTx/>
              <a:buChar char="-"/>
            </a:pP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Alegría por triunfo</a:t>
            </a:r>
          </a:p>
          <a:p>
            <a:pPr>
              <a:buFontTx/>
              <a:buChar char="-"/>
            </a:pP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Rechazo, disgusto. </a:t>
            </a:r>
          </a:p>
          <a:p>
            <a:pPr>
              <a:buFontTx/>
              <a:buChar char="-"/>
            </a:pP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Felicitación por un triunfo.</a:t>
            </a:r>
          </a:p>
          <a:p>
            <a:pPr>
              <a:buFontTx/>
              <a:buChar char="-"/>
            </a:pP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Incredulidad, duda</a:t>
            </a:r>
          </a:p>
          <a:p>
            <a:pPr>
              <a:buFontTx/>
              <a:buChar char="-"/>
            </a:pP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Decepción, </a:t>
            </a:r>
            <a:r>
              <a:rPr lang="es-MX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frustación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Tx/>
              <a:buChar char="-"/>
            </a:pPr>
            <a:endParaRPr lang="es-MX" dirty="0"/>
          </a:p>
        </p:txBody>
      </p:sp>
      <p:sp>
        <p:nvSpPr>
          <p:cNvPr id="4" name="Rectángulo 3"/>
          <p:cNvSpPr/>
          <p:nvPr/>
        </p:nvSpPr>
        <p:spPr>
          <a:xfrm>
            <a:off x="824249" y="1521216"/>
            <a:ext cx="35091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yeikonena@yahoo.es</a:t>
            </a:r>
            <a:r>
              <a:rPr lang="es-MX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620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1255" y="235039"/>
            <a:ext cx="10396882" cy="1151965"/>
          </a:xfrm>
        </p:spPr>
        <p:txBody>
          <a:bodyPr/>
          <a:lstStyle/>
          <a:p>
            <a:r>
              <a:rPr lang="es-MX" dirty="0" smtClean="0"/>
              <a:t>EXPLICA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531255" y="1290663"/>
            <a:ext cx="10394707" cy="3311189"/>
          </a:xfrm>
        </p:spPr>
        <p:txBody>
          <a:bodyPr/>
          <a:lstStyle/>
          <a:p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Qué elementos propios del lenguaje para-verbal utilizarías para hacer más efectivo estos mensajes:</a:t>
            </a:r>
          </a:p>
          <a:p>
            <a:pPr marL="0" indent="0">
              <a:buNone/>
            </a:pP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46975" y="2588654"/>
            <a:ext cx="99296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He obtenido la mejor de mi clase en el examen.____________________________________.</a:t>
            </a:r>
          </a:p>
          <a:p>
            <a:pPr marL="342900" indent="-342900">
              <a:buAutoNum type="arabicPeriod"/>
            </a:pP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Para vivir bien mucho tiempo es muy importante llevar una vida sana: alimentarse bien, realizar ejercicio físico con regularidad y dormir como mínimo ocho horas diarias.</a:t>
            </a:r>
          </a:p>
          <a:p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________________________________________________________________________.</a:t>
            </a:r>
          </a:p>
          <a:p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3.  Déjate de dudas y mete en la mochila lo imprescindible: el tren sale en un par de horas.___________________________________________________________________.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61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050" y="453285"/>
            <a:ext cx="7974259" cy="51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4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97" y="1455313"/>
            <a:ext cx="7495504" cy="302143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409904" y="2982800"/>
            <a:ext cx="157122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9600" b="1" cap="none" spc="0" dirty="0" smtClean="0">
                <a:ln w="12700">
                  <a:solidFill>
                    <a:schemeClr val="accent1"/>
                  </a:solidFill>
                  <a:prstDash val="sysDot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</a:t>
            </a:r>
            <a:endParaRPr lang="es-ES" sz="9600" b="1" cap="none" spc="0" dirty="0">
              <a:ln w="12700">
                <a:solidFill>
                  <a:schemeClr val="accent1"/>
                </a:solidFill>
                <a:prstDash val="sysDot"/>
              </a:ln>
              <a:solidFill>
                <a:srgbClr val="FFC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978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Evento principal</Template>
  <TotalTime>107</TotalTime>
  <Words>140</Words>
  <Application>Microsoft Office PowerPoint</Application>
  <PresentationFormat>Panorámica</PresentationFormat>
  <Paragraphs>24</Paragraphs>
  <Slides>7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0" baseType="lpstr">
      <vt:lpstr>Arial</vt:lpstr>
      <vt:lpstr>Impact</vt:lpstr>
      <vt:lpstr>Evento principal</vt:lpstr>
      <vt:lpstr>CLASE VIRTUAL -SEMANA 3 PARA NOVENO GRADO-ESPAÑOL.</vt:lpstr>
      <vt:lpstr>COMUNICACIÓN LINGÜÍSTICA   Y NO LINGÜÍSTICA</vt:lpstr>
      <vt:lpstr>Más información</vt:lpstr>
      <vt:lpstr>Actividad: subir a la plataforma o enviar a:</vt:lpstr>
      <vt:lpstr>EXPLICA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michell rivera</dc:creator>
  <cp:lastModifiedBy>michell rivera</cp:lastModifiedBy>
  <cp:revision>8</cp:revision>
  <dcterms:created xsi:type="dcterms:W3CDTF">2020-04-01T15:45:55Z</dcterms:created>
  <dcterms:modified xsi:type="dcterms:W3CDTF">2020-04-02T01:48:30Z</dcterms:modified>
</cp:coreProperties>
</file>