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4" r:id="rId9"/>
    <p:sldId id="262"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13325-6316-4D10-9A04-319C99C7E4D5}"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s-MX"/>
        </a:p>
      </dgm:t>
    </dgm:pt>
    <dgm:pt modelId="{F27FD4CC-73B8-41AF-B477-D52A5BD62814}">
      <dgm:prSet phldrT="[Texto]"/>
      <dgm:spPr/>
      <dgm:t>
        <a:bodyPr/>
        <a:lstStyle/>
        <a:p>
          <a:r>
            <a:rPr lang="es-MX" dirty="0" smtClean="0"/>
            <a:t>El código</a:t>
          </a:r>
          <a:endParaRPr lang="es-MX" dirty="0"/>
        </a:p>
      </dgm:t>
    </dgm:pt>
    <dgm:pt modelId="{B63E80F4-A460-4AD9-948A-C8ED5EE8973F}" type="parTrans" cxnId="{D75D53C7-C727-4E08-8E90-055BB2E384B1}">
      <dgm:prSet/>
      <dgm:spPr/>
      <dgm:t>
        <a:bodyPr/>
        <a:lstStyle/>
        <a:p>
          <a:endParaRPr lang="es-MX"/>
        </a:p>
      </dgm:t>
    </dgm:pt>
    <dgm:pt modelId="{32A6FFC6-4DDF-4E95-A984-5DF2091148B5}" type="sibTrans" cxnId="{D75D53C7-C727-4E08-8E90-055BB2E384B1}">
      <dgm:prSet/>
      <dgm:spPr/>
      <dgm:t>
        <a:bodyPr/>
        <a:lstStyle/>
        <a:p>
          <a:endParaRPr lang="es-MX"/>
        </a:p>
      </dgm:t>
    </dgm:pt>
    <dgm:pt modelId="{F120CF18-DA37-4219-BB5F-257594F2A6F8}">
      <dgm:prSet phldrT="[Texto]"/>
      <dgm:spPr/>
      <dgm:t>
        <a:bodyPr/>
        <a:lstStyle/>
        <a:p>
          <a:r>
            <a:rPr lang="es-MX" dirty="0" smtClean="0"/>
            <a:t>Verbal o Lingüístico</a:t>
          </a:r>
          <a:endParaRPr lang="es-MX" dirty="0"/>
        </a:p>
      </dgm:t>
    </dgm:pt>
    <dgm:pt modelId="{024A7EA9-6B53-4175-8450-915C713DE8D9}" type="parTrans" cxnId="{BC92C28B-3C3E-4405-915A-39EA999632F9}">
      <dgm:prSet/>
      <dgm:spPr/>
      <dgm:t>
        <a:bodyPr/>
        <a:lstStyle/>
        <a:p>
          <a:endParaRPr lang="es-MX"/>
        </a:p>
      </dgm:t>
    </dgm:pt>
    <dgm:pt modelId="{13B4D2EF-B4FF-4DF5-9112-5BB5FC121FF4}" type="sibTrans" cxnId="{BC92C28B-3C3E-4405-915A-39EA999632F9}">
      <dgm:prSet/>
      <dgm:spPr/>
      <dgm:t>
        <a:bodyPr/>
        <a:lstStyle/>
        <a:p>
          <a:endParaRPr lang="es-MX"/>
        </a:p>
      </dgm:t>
    </dgm:pt>
    <dgm:pt modelId="{2330BA0B-8DC1-40AA-8D2F-85BCFD8B5375}">
      <dgm:prSet phldrT="[Texto]"/>
      <dgm:spPr/>
      <dgm:t>
        <a:bodyPr/>
        <a:lstStyle/>
        <a:p>
          <a:r>
            <a:rPr lang="es-MX" dirty="0" smtClean="0"/>
            <a:t>Significante</a:t>
          </a:r>
          <a:endParaRPr lang="es-MX" dirty="0"/>
        </a:p>
      </dgm:t>
    </dgm:pt>
    <dgm:pt modelId="{0E9F98C5-F636-46EE-AA13-20239CDDB075}" type="parTrans" cxnId="{DDD51E35-EA17-421E-97EB-44FA1872FB6A}">
      <dgm:prSet/>
      <dgm:spPr/>
      <dgm:t>
        <a:bodyPr/>
        <a:lstStyle/>
        <a:p>
          <a:endParaRPr lang="es-MX"/>
        </a:p>
      </dgm:t>
    </dgm:pt>
    <dgm:pt modelId="{16D43BAE-0050-469F-91AE-9B9E126A4188}" type="sibTrans" cxnId="{DDD51E35-EA17-421E-97EB-44FA1872FB6A}">
      <dgm:prSet/>
      <dgm:spPr/>
      <dgm:t>
        <a:bodyPr/>
        <a:lstStyle/>
        <a:p>
          <a:endParaRPr lang="es-MX"/>
        </a:p>
      </dgm:t>
    </dgm:pt>
    <dgm:pt modelId="{4DC437F5-C039-4AAE-91F8-7A1B9BE2FEEC}">
      <dgm:prSet phldrT="[Texto]"/>
      <dgm:spPr/>
      <dgm:t>
        <a:bodyPr/>
        <a:lstStyle/>
        <a:p>
          <a:r>
            <a:rPr lang="es-MX" dirty="0" smtClean="0"/>
            <a:t>Significado</a:t>
          </a:r>
          <a:endParaRPr lang="es-MX" dirty="0"/>
        </a:p>
      </dgm:t>
    </dgm:pt>
    <dgm:pt modelId="{3CFD7411-1F17-4DD6-A93A-06E513FFFA8C}" type="parTrans" cxnId="{05C3186C-CD8D-416B-8801-5EF1FBED97D1}">
      <dgm:prSet/>
      <dgm:spPr/>
      <dgm:t>
        <a:bodyPr/>
        <a:lstStyle/>
        <a:p>
          <a:endParaRPr lang="es-MX"/>
        </a:p>
      </dgm:t>
    </dgm:pt>
    <dgm:pt modelId="{CDCB57A1-E6F3-4CA4-982F-43AA2714DAA6}" type="sibTrans" cxnId="{05C3186C-CD8D-416B-8801-5EF1FBED97D1}">
      <dgm:prSet/>
      <dgm:spPr/>
      <dgm:t>
        <a:bodyPr/>
        <a:lstStyle/>
        <a:p>
          <a:endParaRPr lang="es-MX"/>
        </a:p>
      </dgm:t>
    </dgm:pt>
    <dgm:pt modelId="{06C77153-B7B9-4EA3-9855-F1EA4FD350CA}">
      <dgm:prSet phldrT="[Texto]"/>
      <dgm:spPr/>
      <dgm:t>
        <a:bodyPr/>
        <a:lstStyle/>
        <a:p>
          <a:r>
            <a:rPr lang="es-MX" dirty="0" smtClean="0"/>
            <a:t>No verbal o no Lingüístico</a:t>
          </a:r>
          <a:endParaRPr lang="es-MX" dirty="0"/>
        </a:p>
      </dgm:t>
    </dgm:pt>
    <dgm:pt modelId="{CB8B439B-3C4E-47BD-AB9D-402B6DA460DB}" type="parTrans" cxnId="{C4E3B782-63A5-4E71-9D07-1E493C00A77C}">
      <dgm:prSet/>
      <dgm:spPr/>
      <dgm:t>
        <a:bodyPr/>
        <a:lstStyle/>
        <a:p>
          <a:endParaRPr lang="es-MX"/>
        </a:p>
      </dgm:t>
    </dgm:pt>
    <dgm:pt modelId="{D3EF236D-26D6-4C50-9FD5-3F400B529FB2}" type="sibTrans" cxnId="{C4E3B782-63A5-4E71-9D07-1E493C00A77C}">
      <dgm:prSet/>
      <dgm:spPr/>
      <dgm:t>
        <a:bodyPr/>
        <a:lstStyle/>
        <a:p>
          <a:endParaRPr lang="es-MX"/>
        </a:p>
      </dgm:t>
    </dgm:pt>
    <dgm:pt modelId="{DA05638E-C711-4209-ACC2-65D00629B13D}">
      <dgm:prSet phldrT="[Texto]"/>
      <dgm:spPr/>
      <dgm:t>
        <a:bodyPr/>
        <a:lstStyle/>
        <a:p>
          <a:r>
            <a:rPr lang="es-MX" dirty="0" smtClean="0"/>
            <a:t>Sonoro</a:t>
          </a:r>
          <a:endParaRPr lang="es-MX" dirty="0"/>
        </a:p>
      </dgm:t>
    </dgm:pt>
    <dgm:pt modelId="{B6A9EAA9-17C1-41E5-B4CC-972BCBA471F2}" type="parTrans" cxnId="{76E96CDC-7A32-4BD6-BF98-167E249C5347}">
      <dgm:prSet/>
      <dgm:spPr/>
      <dgm:t>
        <a:bodyPr/>
        <a:lstStyle/>
        <a:p>
          <a:endParaRPr lang="es-MX"/>
        </a:p>
      </dgm:t>
    </dgm:pt>
    <dgm:pt modelId="{E3D084F1-E6F2-4CEF-A740-F52F2C283648}" type="sibTrans" cxnId="{76E96CDC-7A32-4BD6-BF98-167E249C5347}">
      <dgm:prSet/>
      <dgm:spPr/>
      <dgm:t>
        <a:bodyPr/>
        <a:lstStyle/>
        <a:p>
          <a:endParaRPr lang="es-MX"/>
        </a:p>
      </dgm:t>
    </dgm:pt>
    <dgm:pt modelId="{45278B34-A3C4-41DC-BBA3-96529EE6FBDA}">
      <dgm:prSet/>
      <dgm:spPr/>
      <dgm:t>
        <a:bodyPr/>
        <a:lstStyle/>
        <a:p>
          <a:r>
            <a:rPr lang="es-MX" dirty="0" smtClean="0"/>
            <a:t>Icónico o de imagen</a:t>
          </a:r>
          <a:endParaRPr lang="es-MX" dirty="0"/>
        </a:p>
      </dgm:t>
    </dgm:pt>
    <dgm:pt modelId="{EA7F022B-46C5-4997-B95B-9C6B2E1B46DD}" type="parTrans" cxnId="{8B3C9FFC-C631-4604-B751-2EFAAD055029}">
      <dgm:prSet/>
      <dgm:spPr/>
      <dgm:t>
        <a:bodyPr/>
        <a:lstStyle/>
        <a:p>
          <a:endParaRPr lang="es-MX"/>
        </a:p>
      </dgm:t>
    </dgm:pt>
    <dgm:pt modelId="{80227EDB-3E50-455B-A52B-7A1029521A74}" type="sibTrans" cxnId="{8B3C9FFC-C631-4604-B751-2EFAAD055029}">
      <dgm:prSet/>
      <dgm:spPr/>
      <dgm:t>
        <a:bodyPr/>
        <a:lstStyle/>
        <a:p>
          <a:endParaRPr lang="es-MX"/>
        </a:p>
      </dgm:t>
    </dgm:pt>
    <dgm:pt modelId="{8D906E6D-BB2F-484E-BB42-7E1398FE724C}">
      <dgm:prSet/>
      <dgm:spPr/>
      <dgm:t>
        <a:bodyPr/>
        <a:lstStyle/>
        <a:p>
          <a:r>
            <a:rPr lang="es-MX" dirty="0" smtClean="0"/>
            <a:t>Corporal</a:t>
          </a:r>
          <a:endParaRPr lang="es-MX" dirty="0"/>
        </a:p>
      </dgm:t>
    </dgm:pt>
    <dgm:pt modelId="{462BF408-78EA-41B1-BBE1-82EE5EB92641}" type="parTrans" cxnId="{7313E6E6-336B-4B62-8004-63DE118E3B44}">
      <dgm:prSet/>
      <dgm:spPr/>
      <dgm:t>
        <a:bodyPr/>
        <a:lstStyle/>
        <a:p>
          <a:endParaRPr lang="es-MX"/>
        </a:p>
      </dgm:t>
    </dgm:pt>
    <dgm:pt modelId="{13981F93-4ADA-49B1-A5F3-87FB01406FBD}" type="sibTrans" cxnId="{7313E6E6-336B-4B62-8004-63DE118E3B44}">
      <dgm:prSet/>
      <dgm:spPr/>
      <dgm:t>
        <a:bodyPr/>
        <a:lstStyle/>
        <a:p>
          <a:endParaRPr lang="es-MX"/>
        </a:p>
      </dgm:t>
    </dgm:pt>
    <dgm:pt modelId="{3EB28D59-669E-4D79-824C-F1F9802C9CFF}" type="pres">
      <dgm:prSet presAssocID="{AD513325-6316-4D10-9A04-319C99C7E4D5}" presName="hierChild1" presStyleCnt="0">
        <dgm:presLayoutVars>
          <dgm:chPref val="1"/>
          <dgm:dir/>
          <dgm:animOne val="branch"/>
          <dgm:animLvl val="lvl"/>
          <dgm:resizeHandles/>
        </dgm:presLayoutVars>
      </dgm:prSet>
      <dgm:spPr/>
      <dgm:t>
        <a:bodyPr/>
        <a:lstStyle/>
        <a:p>
          <a:endParaRPr lang="es-MX"/>
        </a:p>
      </dgm:t>
    </dgm:pt>
    <dgm:pt modelId="{C23CD041-19F0-4A57-96AD-C23D5D1529F4}" type="pres">
      <dgm:prSet presAssocID="{F27FD4CC-73B8-41AF-B477-D52A5BD62814}" presName="hierRoot1" presStyleCnt="0"/>
      <dgm:spPr/>
    </dgm:pt>
    <dgm:pt modelId="{481BD8E5-1EA3-4113-AB48-64DB76BD7046}" type="pres">
      <dgm:prSet presAssocID="{F27FD4CC-73B8-41AF-B477-D52A5BD62814}" presName="composite" presStyleCnt="0"/>
      <dgm:spPr/>
    </dgm:pt>
    <dgm:pt modelId="{B35FCB8E-C47E-4254-B99E-A87E3B18AF23}" type="pres">
      <dgm:prSet presAssocID="{F27FD4CC-73B8-41AF-B477-D52A5BD62814}" presName="background" presStyleLbl="node0" presStyleIdx="0" presStyleCnt="1"/>
      <dgm:spPr/>
    </dgm:pt>
    <dgm:pt modelId="{6006DDE9-D64F-4F33-A546-5792FD3F4CFA}" type="pres">
      <dgm:prSet presAssocID="{F27FD4CC-73B8-41AF-B477-D52A5BD62814}" presName="text" presStyleLbl="fgAcc0" presStyleIdx="0" presStyleCnt="1">
        <dgm:presLayoutVars>
          <dgm:chPref val="3"/>
        </dgm:presLayoutVars>
      </dgm:prSet>
      <dgm:spPr/>
      <dgm:t>
        <a:bodyPr/>
        <a:lstStyle/>
        <a:p>
          <a:endParaRPr lang="es-MX"/>
        </a:p>
      </dgm:t>
    </dgm:pt>
    <dgm:pt modelId="{5FE48BA2-74E8-47B7-A589-9926C5AD1073}" type="pres">
      <dgm:prSet presAssocID="{F27FD4CC-73B8-41AF-B477-D52A5BD62814}" presName="hierChild2" presStyleCnt="0"/>
      <dgm:spPr/>
    </dgm:pt>
    <dgm:pt modelId="{7CE65F48-1A9D-433D-B3C3-D78E54089ECD}" type="pres">
      <dgm:prSet presAssocID="{024A7EA9-6B53-4175-8450-915C713DE8D9}" presName="Name10" presStyleLbl="parChTrans1D2" presStyleIdx="0" presStyleCnt="2"/>
      <dgm:spPr/>
      <dgm:t>
        <a:bodyPr/>
        <a:lstStyle/>
        <a:p>
          <a:endParaRPr lang="es-MX"/>
        </a:p>
      </dgm:t>
    </dgm:pt>
    <dgm:pt modelId="{01BD4150-3CE4-4EB1-9A1A-6FF036C64452}" type="pres">
      <dgm:prSet presAssocID="{F120CF18-DA37-4219-BB5F-257594F2A6F8}" presName="hierRoot2" presStyleCnt="0"/>
      <dgm:spPr/>
    </dgm:pt>
    <dgm:pt modelId="{AC2855D4-D9A6-4B68-9300-33B39F357FAE}" type="pres">
      <dgm:prSet presAssocID="{F120CF18-DA37-4219-BB5F-257594F2A6F8}" presName="composite2" presStyleCnt="0"/>
      <dgm:spPr/>
    </dgm:pt>
    <dgm:pt modelId="{8351F079-FBE5-45CE-9921-AA95E9E3A748}" type="pres">
      <dgm:prSet presAssocID="{F120CF18-DA37-4219-BB5F-257594F2A6F8}" presName="background2" presStyleLbl="node2" presStyleIdx="0" presStyleCnt="2"/>
      <dgm:spPr/>
    </dgm:pt>
    <dgm:pt modelId="{E2F35049-CB64-4FD3-AE53-EC0A08847BC1}" type="pres">
      <dgm:prSet presAssocID="{F120CF18-DA37-4219-BB5F-257594F2A6F8}" presName="text2" presStyleLbl="fgAcc2" presStyleIdx="0" presStyleCnt="2">
        <dgm:presLayoutVars>
          <dgm:chPref val="3"/>
        </dgm:presLayoutVars>
      </dgm:prSet>
      <dgm:spPr/>
      <dgm:t>
        <a:bodyPr/>
        <a:lstStyle/>
        <a:p>
          <a:endParaRPr lang="es-MX"/>
        </a:p>
      </dgm:t>
    </dgm:pt>
    <dgm:pt modelId="{7428460D-7467-4886-B378-5092B2FC759B}" type="pres">
      <dgm:prSet presAssocID="{F120CF18-DA37-4219-BB5F-257594F2A6F8}" presName="hierChild3" presStyleCnt="0"/>
      <dgm:spPr/>
    </dgm:pt>
    <dgm:pt modelId="{52689F9E-0747-4CBE-AA18-FF91F796829A}" type="pres">
      <dgm:prSet presAssocID="{0E9F98C5-F636-46EE-AA13-20239CDDB075}" presName="Name17" presStyleLbl="parChTrans1D3" presStyleIdx="0" presStyleCnt="5"/>
      <dgm:spPr/>
      <dgm:t>
        <a:bodyPr/>
        <a:lstStyle/>
        <a:p>
          <a:endParaRPr lang="es-MX"/>
        </a:p>
      </dgm:t>
    </dgm:pt>
    <dgm:pt modelId="{D6B096A1-E2FF-41AA-8167-62AC6FA7F45A}" type="pres">
      <dgm:prSet presAssocID="{2330BA0B-8DC1-40AA-8D2F-85BCFD8B5375}" presName="hierRoot3" presStyleCnt="0"/>
      <dgm:spPr/>
    </dgm:pt>
    <dgm:pt modelId="{375228CE-1172-4EDB-84D6-14F0600A61DB}" type="pres">
      <dgm:prSet presAssocID="{2330BA0B-8DC1-40AA-8D2F-85BCFD8B5375}" presName="composite3" presStyleCnt="0"/>
      <dgm:spPr/>
    </dgm:pt>
    <dgm:pt modelId="{1083FB6C-9A07-4F8A-BF7C-9ED0DE08C2C8}" type="pres">
      <dgm:prSet presAssocID="{2330BA0B-8DC1-40AA-8D2F-85BCFD8B5375}" presName="background3" presStyleLbl="node3" presStyleIdx="0" presStyleCnt="5"/>
      <dgm:spPr/>
    </dgm:pt>
    <dgm:pt modelId="{39BEAA08-E4C9-4646-8F33-7D8279698ED1}" type="pres">
      <dgm:prSet presAssocID="{2330BA0B-8DC1-40AA-8D2F-85BCFD8B5375}" presName="text3" presStyleLbl="fgAcc3" presStyleIdx="0" presStyleCnt="5">
        <dgm:presLayoutVars>
          <dgm:chPref val="3"/>
        </dgm:presLayoutVars>
      </dgm:prSet>
      <dgm:spPr/>
      <dgm:t>
        <a:bodyPr/>
        <a:lstStyle/>
        <a:p>
          <a:endParaRPr lang="es-MX"/>
        </a:p>
      </dgm:t>
    </dgm:pt>
    <dgm:pt modelId="{069BC9B9-7272-4581-9EC1-6FD9F2B02204}" type="pres">
      <dgm:prSet presAssocID="{2330BA0B-8DC1-40AA-8D2F-85BCFD8B5375}" presName="hierChild4" presStyleCnt="0"/>
      <dgm:spPr/>
    </dgm:pt>
    <dgm:pt modelId="{BC92239C-77BB-4B75-B11A-732BB5A16077}" type="pres">
      <dgm:prSet presAssocID="{3CFD7411-1F17-4DD6-A93A-06E513FFFA8C}" presName="Name17" presStyleLbl="parChTrans1D3" presStyleIdx="1" presStyleCnt="5"/>
      <dgm:spPr/>
      <dgm:t>
        <a:bodyPr/>
        <a:lstStyle/>
        <a:p>
          <a:endParaRPr lang="es-MX"/>
        </a:p>
      </dgm:t>
    </dgm:pt>
    <dgm:pt modelId="{0D39153E-CD56-40ED-ABDE-005BD999EB74}" type="pres">
      <dgm:prSet presAssocID="{4DC437F5-C039-4AAE-91F8-7A1B9BE2FEEC}" presName="hierRoot3" presStyleCnt="0"/>
      <dgm:spPr/>
    </dgm:pt>
    <dgm:pt modelId="{D193FBD2-437F-4B8E-ADFC-EA0089AC899D}" type="pres">
      <dgm:prSet presAssocID="{4DC437F5-C039-4AAE-91F8-7A1B9BE2FEEC}" presName="composite3" presStyleCnt="0"/>
      <dgm:spPr/>
    </dgm:pt>
    <dgm:pt modelId="{5C0107A0-9704-4308-8285-D650D1CE7576}" type="pres">
      <dgm:prSet presAssocID="{4DC437F5-C039-4AAE-91F8-7A1B9BE2FEEC}" presName="background3" presStyleLbl="node3" presStyleIdx="1" presStyleCnt="5"/>
      <dgm:spPr/>
    </dgm:pt>
    <dgm:pt modelId="{22C3977A-BF5C-44E4-9D93-8751AF019DAD}" type="pres">
      <dgm:prSet presAssocID="{4DC437F5-C039-4AAE-91F8-7A1B9BE2FEEC}" presName="text3" presStyleLbl="fgAcc3" presStyleIdx="1" presStyleCnt="5">
        <dgm:presLayoutVars>
          <dgm:chPref val="3"/>
        </dgm:presLayoutVars>
      </dgm:prSet>
      <dgm:spPr/>
      <dgm:t>
        <a:bodyPr/>
        <a:lstStyle/>
        <a:p>
          <a:endParaRPr lang="es-MX"/>
        </a:p>
      </dgm:t>
    </dgm:pt>
    <dgm:pt modelId="{792F3E8A-F1D0-4D9A-A91C-F81815EDFCEF}" type="pres">
      <dgm:prSet presAssocID="{4DC437F5-C039-4AAE-91F8-7A1B9BE2FEEC}" presName="hierChild4" presStyleCnt="0"/>
      <dgm:spPr/>
    </dgm:pt>
    <dgm:pt modelId="{CFB4F70F-44A8-4E36-B912-4E395904766E}" type="pres">
      <dgm:prSet presAssocID="{CB8B439B-3C4E-47BD-AB9D-402B6DA460DB}" presName="Name10" presStyleLbl="parChTrans1D2" presStyleIdx="1" presStyleCnt="2"/>
      <dgm:spPr/>
      <dgm:t>
        <a:bodyPr/>
        <a:lstStyle/>
        <a:p>
          <a:endParaRPr lang="es-MX"/>
        </a:p>
      </dgm:t>
    </dgm:pt>
    <dgm:pt modelId="{AD87C3A8-63EA-4780-A658-B47F12BAF6F8}" type="pres">
      <dgm:prSet presAssocID="{06C77153-B7B9-4EA3-9855-F1EA4FD350CA}" presName="hierRoot2" presStyleCnt="0"/>
      <dgm:spPr/>
    </dgm:pt>
    <dgm:pt modelId="{E6BFC076-4D81-4CA5-AA15-40881FCF0A9C}" type="pres">
      <dgm:prSet presAssocID="{06C77153-B7B9-4EA3-9855-F1EA4FD350CA}" presName="composite2" presStyleCnt="0"/>
      <dgm:spPr/>
    </dgm:pt>
    <dgm:pt modelId="{C29210C7-D466-4729-AADC-54D62B3F2D40}" type="pres">
      <dgm:prSet presAssocID="{06C77153-B7B9-4EA3-9855-F1EA4FD350CA}" presName="background2" presStyleLbl="node2" presStyleIdx="1" presStyleCnt="2"/>
      <dgm:spPr/>
    </dgm:pt>
    <dgm:pt modelId="{B6E92BA4-79AB-413A-B497-097D9EB98854}" type="pres">
      <dgm:prSet presAssocID="{06C77153-B7B9-4EA3-9855-F1EA4FD350CA}" presName="text2" presStyleLbl="fgAcc2" presStyleIdx="1" presStyleCnt="2">
        <dgm:presLayoutVars>
          <dgm:chPref val="3"/>
        </dgm:presLayoutVars>
      </dgm:prSet>
      <dgm:spPr/>
      <dgm:t>
        <a:bodyPr/>
        <a:lstStyle/>
        <a:p>
          <a:endParaRPr lang="es-MX"/>
        </a:p>
      </dgm:t>
    </dgm:pt>
    <dgm:pt modelId="{84B1DE36-019E-4CFB-AFBE-79363BE1F2DB}" type="pres">
      <dgm:prSet presAssocID="{06C77153-B7B9-4EA3-9855-F1EA4FD350CA}" presName="hierChild3" presStyleCnt="0"/>
      <dgm:spPr/>
    </dgm:pt>
    <dgm:pt modelId="{0218A938-76A8-40EF-89E8-7869F5B4ABB1}" type="pres">
      <dgm:prSet presAssocID="{EA7F022B-46C5-4997-B95B-9C6B2E1B46DD}" presName="Name17" presStyleLbl="parChTrans1D3" presStyleIdx="2" presStyleCnt="5"/>
      <dgm:spPr/>
      <dgm:t>
        <a:bodyPr/>
        <a:lstStyle/>
        <a:p>
          <a:endParaRPr lang="es-MX"/>
        </a:p>
      </dgm:t>
    </dgm:pt>
    <dgm:pt modelId="{168ADA7E-C4BC-406A-AF8C-233D2090FA12}" type="pres">
      <dgm:prSet presAssocID="{45278B34-A3C4-41DC-BBA3-96529EE6FBDA}" presName="hierRoot3" presStyleCnt="0"/>
      <dgm:spPr/>
    </dgm:pt>
    <dgm:pt modelId="{F0251D12-2573-49C3-933C-664840DC9308}" type="pres">
      <dgm:prSet presAssocID="{45278B34-A3C4-41DC-BBA3-96529EE6FBDA}" presName="composite3" presStyleCnt="0"/>
      <dgm:spPr/>
    </dgm:pt>
    <dgm:pt modelId="{C9687D90-DC00-4F65-A3AA-DBEE7D70EE9B}" type="pres">
      <dgm:prSet presAssocID="{45278B34-A3C4-41DC-BBA3-96529EE6FBDA}" presName="background3" presStyleLbl="node3" presStyleIdx="2" presStyleCnt="5"/>
      <dgm:spPr/>
    </dgm:pt>
    <dgm:pt modelId="{D9F68D10-9F21-4D33-923E-F59F72898E07}" type="pres">
      <dgm:prSet presAssocID="{45278B34-A3C4-41DC-BBA3-96529EE6FBDA}" presName="text3" presStyleLbl="fgAcc3" presStyleIdx="2" presStyleCnt="5">
        <dgm:presLayoutVars>
          <dgm:chPref val="3"/>
        </dgm:presLayoutVars>
      </dgm:prSet>
      <dgm:spPr/>
      <dgm:t>
        <a:bodyPr/>
        <a:lstStyle/>
        <a:p>
          <a:endParaRPr lang="es-MX"/>
        </a:p>
      </dgm:t>
    </dgm:pt>
    <dgm:pt modelId="{1017C1E3-BC07-4333-ACB6-E551A755B049}" type="pres">
      <dgm:prSet presAssocID="{45278B34-A3C4-41DC-BBA3-96529EE6FBDA}" presName="hierChild4" presStyleCnt="0"/>
      <dgm:spPr/>
    </dgm:pt>
    <dgm:pt modelId="{5E958F6D-8EAA-4DED-A943-634326B3F8B2}" type="pres">
      <dgm:prSet presAssocID="{462BF408-78EA-41B1-BBE1-82EE5EB92641}" presName="Name17" presStyleLbl="parChTrans1D3" presStyleIdx="3" presStyleCnt="5"/>
      <dgm:spPr/>
      <dgm:t>
        <a:bodyPr/>
        <a:lstStyle/>
        <a:p>
          <a:endParaRPr lang="es-MX"/>
        </a:p>
      </dgm:t>
    </dgm:pt>
    <dgm:pt modelId="{83F3C068-56BC-4940-B399-8A597358F6FD}" type="pres">
      <dgm:prSet presAssocID="{8D906E6D-BB2F-484E-BB42-7E1398FE724C}" presName="hierRoot3" presStyleCnt="0"/>
      <dgm:spPr/>
    </dgm:pt>
    <dgm:pt modelId="{24439752-DD84-49DB-94E9-48F5E3EF3DE2}" type="pres">
      <dgm:prSet presAssocID="{8D906E6D-BB2F-484E-BB42-7E1398FE724C}" presName="composite3" presStyleCnt="0"/>
      <dgm:spPr/>
    </dgm:pt>
    <dgm:pt modelId="{3771E3B4-7888-4BA8-871A-5C4E4CCFF5D0}" type="pres">
      <dgm:prSet presAssocID="{8D906E6D-BB2F-484E-BB42-7E1398FE724C}" presName="background3" presStyleLbl="node3" presStyleIdx="3" presStyleCnt="5"/>
      <dgm:spPr/>
    </dgm:pt>
    <dgm:pt modelId="{B0EAB55D-E67C-40F1-9E14-522C83992C5D}" type="pres">
      <dgm:prSet presAssocID="{8D906E6D-BB2F-484E-BB42-7E1398FE724C}" presName="text3" presStyleLbl="fgAcc3" presStyleIdx="3" presStyleCnt="5">
        <dgm:presLayoutVars>
          <dgm:chPref val="3"/>
        </dgm:presLayoutVars>
      </dgm:prSet>
      <dgm:spPr/>
      <dgm:t>
        <a:bodyPr/>
        <a:lstStyle/>
        <a:p>
          <a:endParaRPr lang="es-MX"/>
        </a:p>
      </dgm:t>
    </dgm:pt>
    <dgm:pt modelId="{68233050-927C-442E-911A-72393E570A07}" type="pres">
      <dgm:prSet presAssocID="{8D906E6D-BB2F-484E-BB42-7E1398FE724C}" presName="hierChild4" presStyleCnt="0"/>
      <dgm:spPr/>
    </dgm:pt>
    <dgm:pt modelId="{6A10D836-1EFD-4CB1-98E6-1DBFAAFD4E90}" type="pres">
      <dgm:prSet presAssocID="{B6A9EAA9-17C1-41E5-B4CC-972BCBA471F2}" presName="Name17" presStyleLbl="parChTrans1D3" presStyleIdx="4" presStyleCnt="5"/>
      <dgm:spPr/>
      <dgm:t>
        <a:bodyPr/>
        <a:lstStyle/>
        <a:p>
          <a:endParaRPr lang="es-MX"/>
        </a:p>
      </dgm:t>
    </dgm:pt>
    <dgm:pt modelId="{B19A3C44-BD1B-432D-8CA0-766878D5D340}" type="pres">
      <dgm:prSet presAssocID="{DA05638E-C711-4209-ACC2-65D00629B13D}" presName="hierRoot3" presStyleCnt="0"/>
      <dgm:spPr/>
    </dgm:pt>
    <dgm:pt modelId="{C9B81B48-E3FF-42FE-A2EA-829E6CB499C0}" type="pres">
      <dgm:prSet presAssocID="{DA05638E-C711-4209-ACC2-65D00629B13D}" presName="composite3" presStyleCnt="0"/>
      <dgm:spPr/>
    </dgm:pt>
    <dgm:pt modelId="{33676EA0-50AD-4F55-9FA4-50C628F4C4A9}" type="pres">
      <dgm:prSet presAssocID="{DA05638E-C711-4209-ACC2-65D00629B13D}" presName="background3" presStyleLbl="node3" presStyleIdx="4" presStyleCnt="5"/>
      <dgm:spPr/>
    </dgm:pt>
    <dgm:pt modelId="{2C5067CA-DF56-442A-972B-B6B1421008FF}" type="pres">
      <dgm:prSet presAssocID="{DA05638E-C711-4209-ACC2-65D00629B13D}" presName="text3" presStyleLbl="fgAcc3" presStyleIdx="4" presStyleCnt="5">
        <dgm:presLayoutVars>
          <dgm:chPref val="3"/>
        </dgm:presLayoutVars>
      </dgm:prSet>
      <dgm:spPr/>
      <dgm:t>
        <a:bodyPr/>
        <a:lstStyle/>
        <a:p>
          <a:endParaRPr lang="es-MX"/>
        </a:p>
      </dgm:t>
    </dgm:pt>
    <dgm:pt modelId="{DBDF8A13-7B1C-47D6-BAB7-C15D8D6B27DF}" type="pres">
      <dgm:prSet presAssocID="{DA05638E-C711-4209-ACC2-65D00629B13D}" presName="hierChild4" presStyleCnt="0"/>
      <dgm:spPr/>
    </dgm:pt>
  </dgm:ptLst>
  <dgm:cxnLst>
    <dgm:cxn modelId="{762A7727-E481-4996-8894-53C632AEE586}" type="presOf" srcId="{45278B34-A3C4-41DC-BBA3-96529EE6FBDA}" destId="{D9F68D10-9F21-4D33-923E-F59F72898E07}" srcOrd="0" destOrd="0" presId="urn:microsoft.com/office/officeart/2005/8/layout/hierarchy1"/>
    <dgm:cxn modelId="{D75D53C7-C727-4E08-8E90-055BB2E384B1}" srcId="{AD513325-6316-4D10-9A04-319C99C7E4D5}" destId="{F27FD4CC-73B8-41AF-B477-D52A5BD62814}" srcOrd="0" destOrd="0" parTransId="{B63E80F4-A460-4AD9-948A-C8ED5EE8973F}" sibTransId="{32A6FFC6-4DDF-4E95-A984-5DF2091148B5}"/>
    <dgm:cxn modelId="{8B3C9FFC-C631-4604-B751-2EFAAD055029}" srcId="{06C77153-B7B9-4EA3-9855-F1EA4FD350CA}" destId="{45278B34-A3C4-41DC-BBA3-96529EE6FBDA}" srcOrd="0" destOrd="0" parTransId="{EA7F022B-46C5-4997-B95B-9C6B2E1B46DD}" sibTransId="{80227EDB-3E50-455B-A52B-7A1029521A74}"/>
    <dgm:cxn modelId="{7589963D-EE68-4EF7-9102-9B9CB0CF0EA7}" type="presOf" srcId="{0E9F98C5-F636-46EE-AA13-20239CDDB075}" destId="{52689F9E-0747-4CBE-AA18-FF91F796829A}" srcOrd="0" destOrd="0" presId="urn:microsoft.com/office/officeart/2005/8/layout/hierarchy1"/>
    <dgm:cxn modelId="{53100F29-64B3-4C4F-966F-D5DE7788EEB3}" type="presOf" srcId="{2330BA0B-8DC1-40AA-8D2F-85BCFD8B5375}" destId="{39BEAA08-E4C9-4646-8F33-7D8279698ED1}" srcOrd="0" destOrd="0" presId="urn:microsoft.com/office/officeart/2005/8/layout/hierarchy1"/>
    <dgm:cxn modelId="{76E96CDC-7A32-4BD6-BF98-167E249C5347}" srcId="{06C77153-B7B9-4EA3-9855-F1EA4FD350CA}" destId="{DA05638E-C711-4209-ACC2-65D00629B13D}" srcOrd="2" destOrd="0" parTransId="{B6A9EAA9-17C1-41E5-B4CC-972BCBA471F2}" sibTransId="{E3D084F1-E6F2-4CEF-A740-F52F2C283648}"/>
    <dgm:cxn modelId="{A06E314E-64B4-4DEE-94A8-281135ADA0D2}" type="presOf" srcId="{EA7F022B-46C5-4997-B95B-9C6B2E1B46DD}" destId="{0218A938-76A8-40EF-89E8-7869F5B4ABB1}" srcOrd="0" destOrd="0" presId="urn:microsoft.com/office/officeart/2005/8/layout/hierarchy1"/>
    <dgm:cxn modelId="{05C3186C-CD8D-416B-8801-5EF1FBED97D1}" srcId="{F120CF18-DA37-4219-BB5F-257594F2A6F8}" destId="{4DC437F5-C039-4AAE-91F8-7A1B9BE2FEEC}" srcOrd="1" destOrd="0" parTransId="{3CFD7411-1F17-4DD6-A93A-06E513FFFA8C}" sibTransId="{CDCB57A1-E6F3-4CA4-982F-43AA2714DAA6}"/>
    <dgm:cxn modelId="{296EE64D-4A1E-4A1C-AC72-3BD68CB965C4}" type="presOf" srcId="{F120CF18-DA37-4219-BB5F-257594F2A6F8}" destId="{E2F35049-CB64-4FD3-AE53-EC0A08847BC1}" srcOrd="0" destOrd="0" presId="urn:microsoft.com/office/officeart/2005/8/layout/hierarchy1"/>
    <dgm:cxn modelId="{FB834E5A-D9D7-4006-A7CF-2858964E0DFA}" type="presOf" srcId="{4DC437F5-C039-4AAE-91F8-7A1B9BE2FEEC}" destId="{22C3977A-BF5C-44E4-9D93-8751AF019DAD}" srcOrd="0" destOrd="0" presId="urn:microsoft.com/office/officeart/2005/8/layout/hierarchy1"/>
    <dgm:cxn modelId="{CD4646B3-98CD-40A0-B5B4-C91FF8AEAEDC}" type="presOf" srcId="{462BF408-78EA-41B1-BBE1-82EE5EB92641}" destId="{5E958F6D-8EAA-4DED-A943-634326B3F8B2}" srcOrd="0" destOrd="0" presId="urn:microsoft.com/office/officeart/2005/8/layout/hierarchy1"/>
    <dgm:cxn modelId="{839333F1-436F-480E-92FC-922C62E70D99}" type="presOf" srcId="{CB8B439B-3C4E-47BD-AB9D-402B6DA460DB}" destId="{CFB4F70F-44A8-4E36-B912-4E395904766E}" srcOrd="0" destOrd="0" presId="urn:microsoft.com/office/officeart/2005/8/layout/hierarchy1"/>
    <dgm:cxn modelId="{96D11D6A-BED4-45A1-8035-D7C2D1953F42}" type="presOf" srcId="{8D906E6D-BB2F-484E-BB42-7E1398FE724C}" destId="{B0EAB55D-E67C-40F1-9E14-522C83992C5D}" srcOrd="0" destOrd="0" presId="urn:microsoft.com/office/officeart/2005/8/layout/hierarchy1"/>
    <dgm:cxn modelId="{DDD51E35-EA17-421E-97EB-44FA1872FB6A}" srcId="{F120CF18-DA37-4219-BB5F-257594F2A6F8}" destId="{2330BA0B-8DC1-40AA-8D2F-85BCFD8B5375}" srcOrd="0" destOrd="0" parTransId="{0E9F98C5-F636-46EE-AA13-20239CDDB075}" sibTransId="{16D43BAE-0050-469F-91AE-9B9E126A4188}"/>
    <dgm:cxn modelId="{7925CEDF-B0A2-43DC-A16A-E6BFE7872FB6}" type="presOf" srcId="{3CFD7411-1F17-4DD6-A93A-06E513FFFA8C}" destId="{BC92239C-77BB-4B75-B11A-732BB5A16077}" srcOrd="0" destOrd="0" presId="urn:microsoft.com/office/officeart/2005/8/layout/hierarchy1"/>
    <dgm:cxn modelId="{C8F85EDA-69A0-4B94-9A2B-C23B33F5014C}" type="presOf" srcId="{B6A9EAA9-17C1-41E5-B4CC-972BCBA471F2}" destId="{6A10D836-1EFD-4CB1-98E6-1DBFAAFD4E90}" srcOrd="0" destOrd="0" presId="urn:microsoft.com/office/officeart/2005/8/layout/hierarchy1"/>
    <dgm:cxn modelId="{BC92C28B-3C3E-4405-915A-39EA999632F9}" srcId="{F27FD4CC-73B8-41AF-B477-D52A5BD62814}" destId="{F120CF18-DA37-4219-BB5F-257594F2A6F8}" srcOrd="0" destOrd="0" parTransId="{024A7EA9-6B53-4175-8450-915C713DE8D9}" sibTransId="{13B4D2EF-B4FF-4DF5-9112-5BB5FC121FF4}"/>
    <dgm:cxn modelId="{522EA208-2600-4393-B710-75CDBD6FC851}" type="presOf" srcId="{DA05638E-C711-4209-ACC2-65D00629B13D}" destId="{2C5067CA-DF56-442A-972B-B6B1421008FF}" srcOrd="0" destOrd="0" presId="urn:microsoft.com/office/officeart/2005/8/layout/hierarchy1"/>
    <dgm:cxn modelId="{802054AA-A6D8-4964-BD51-07F791B94195}" type="presOf" srcId="{AD513325-6316-4D10-9A04-319C99C7E4D5}" destId="{3EB28D59-669E-4D79-824C-F1F9802C9CFF}" srcOrd="0" destOrd="0" presId="urn:microsoft.com/office/officeart/2005/8/layout/hierarchy1"/>
    <dgm:cxn modelId="{E353BF0E-40B1-4D96-900B-AD3F507C1AB8}" type="presOf" srcId="{F27FD4CC-73B8-41AF-B477-D52A5BD62814}" destId="{6006DDE9-D64F-4F33-A546-5792FD3F4CFA}" srcOrd="0" destOrd="0" presId="urn:microsoft.com/office/officeart/2005/8/layout/hierarchy1"/>
    <dgm:cxn modelId="{0B241D31-DB15-48C1-9744-1CAD534F4393}" type="presOf" srcId="{024A7EA9-6B53-4175-8450-915C713DE8D9}" destId="{7CE65F48-1A9D-433D-B3C3-D78E54089ECD}" srcOrd="0" destOrd="0" presId="urn:microsoft.com/office/officeart/2005/8/layout/hierarchy1"/>
    <dgm:cxn modelId="{7313E6E6-336B-4B62-8004-63DE118E3B44}" srcId="{06C77153-B7B9-4EA3-9855-F1EA4FD350CA}" destId="{8D906E6D-BB2F-484E-BB42-7E1398FE724C}" srcOrd="1" destOrd="0" parTransId="{462BF408-78EA-41B1-BBE1-82EE5EB92641}" sibTransId="{13981F93-4ADA-49B1-A5F3-87FB01406FBD}"/>
    <dgm:cxn modelId="{C4E3B782-63A5-4E71-9D07-1E493C00A77C}" srcId="{F27FD4CC-73B8-41AF-B477-D52A5BD62814}" destId="{06C77153-B7B9-4EA3-9855-F1EA4FD350CA}" srcOrd="1" destOrd="0" parTransId="{CB8B439B-3C4E-47BD-AB9D-402B6DA460DB}" sibTransId="{D3EF236D-26D6-4C50-9FD5-3F400B529FB2}"/>
    <dgm:cxn modelId="{31BBD590-D74F-4FC3-9A6E-4758055DCEFF}" type="presOf" srcId="{06C77153-B7B9-4EA3-9855-F1EA4FD350CA}" destId="{B6E92BA4-79AB-413A-B497-097D9EB98854}" srcOrd="0" destOrd="0" presId="urn:microsoft.com/office/officeart/2005/8/layout/hierarchy1"/>
    <dgm:cxn modelId="{6C022C72-420D-4210-9056-B00BCBD751C9}" type="presParOf" srcId="{3EB28D59-669E-4D79-824C-F1F9802C9CFF}" destId="{C23CD041-19F0-4A57-96AD-C23D5D1529F4}" srcOrd="0" destOrd="0" presId="urn:microsoft.com/office/officeart/2005/8/layout/hierarchy1"/>
    <dgm:cxn modelId="{6CBF8F20-25E5-41F2-AF39-30F2AFC3E7C9}" type="presParOf" srcId="{C23CD041-19F0-4A57-96AD-C23D5D1529F4}" destId="{481BD8E5-1EA3-4113-AB48-64DB76BD7046}" srcOrd="0" destOrd="0" presId="urn:microsoft.com/office/officeart/2005/8/layout/hierarchy1"/>
    <dgm:cxn modelId="{03E745C4-8BD9-464E-AC63-7E839B5B489F}" type="presParOf" srcId="{481BD8E5-1EA3-4113-AB48-64DB76BD7046}" destId="{B35FCB8E-C47E-4254-B99E-A87E3B18AF23}" srcOrd="0" destOrd="0" presId="urn:microsoft.com/office/officeart/2005/8/layout/hierarchy1"/>
    <dgm:cxn modelId="{81C1B343-944D-4EA2-B8C2-D5DD4F4C1ED7}" type="presParOf" srcId="{481BD8E5-1EA3-4113-AB48-64DB76BD7046}" destId="{6006DDE9-D64F-4F33-A546-5792FD3F4CFA}" srcOrd="1" destOrd="0" presId="urn:microsoft.com/office/officeart/2005/8/layout/hierarchy1"/>
    <dgm:cxn modelId="{9333641C-C0C8-4086-B8C5-491747CF3CDC}" type="presParOf" srcId="{C23CD041-19F0-4A57-96AD-C23D5D1529F4}" destId="{5FE48BA2-74E8-47B7-A589-9926C5AD1073}" srcOrd="1" destOrd="0" presId="urn:microsoft.com/office/officeart/2005/8/layout/hierarchy1"/>
    <dgm:cxn modelId="{FAAA0BF9-1133-4716-9B37-BF36489355E4}" type="presParOf" srcId="{5FE48BA2-74E8-47B7-A589-9926C5AD1073}" destId="{7CE65F48-1A9D-433D-B3C3-D78E54089ECD}" srcOrd="0" destOrd="0" presId="urn:microsoft.com/office/officeart/2005/8/layout/hierarchy1"/>
    <dgm:cxn modelId="{E49FF8F3-459E-4F3E-BA7A-7AFD42C6C9E6}" type="presParOf" srcId="{5FE48BA2-74E8-47B7-A589-9926C5AD1073}" destId="{01BD4150-3CE4-4EB1-9A1A-6FF036C64452}" srcOrd="1" destOrd="0" presId="urn:microsoft.com/office/officeart/2005/8/layout/hierarchy1"/>
    <dgm:cxn modelId="{D6112D2D-31DA-4E16-B2B6-65E56968AC24}" type="presParOf" srcId="{01BD4150-3CE4-4EB1-9A1A-6FF036C64452}" destId="{AC2855D4-D9A6-4B68-9300-33B39F357FAE}" srcOrd="0" destOrd="0" presId="urn:microsoft.com/office/officeart/2005/8/layout/hierarchy1"/>
    <dgm:cxn modelId="{7E3E010E-F52E-44BC-955E-6983653C66F3}" type="presParOf" srcId="{AC2855D4-D9A6-4B68-9300-33B39F357FAE}" destId="{8351F079-FBE5-45CE-9921-AA95E9E3A748}" srcOrd="0" destOrd="0" presId="urn:microsoft.com/office/officeart/2005/8/layout/hierarchy1"/>
    <dgm:cxn modelId="{F978C9ED-6F0C-49A8-A793-A165A0E85F1B}" type="presParOf" srcId="{AC2855D4-D9A6-4B68-9300-33B39F357FAE}" destId="{E2F35049-CB64-4FD3-AE53-EC0A08847BC1}" srcOrd="1" destOrd="0" presId="urn:microsoft.com/office/officeart/2005/8/layout/hierarchy1"/>
    <dgm:cxn modelId="{992CB4EA-5297-498B-8440-63B6B5408873}" type="presParOf" srcId="{01BD4150-3CE4-4EB1-9A1A-6FF036C64452}" destId="{7428460D-7467-4886-B378-5092B2FC759B}" srcOrd="1" destOrd="0" presId="urn:microsoft.com/office/officeart/2005/8/layout/hierarchy1"/>
    <dgm:cxn modelId="{6732886D-E20A-4BF9-AC8A-7DC8CA1DD467}" type="presParOf" srcId="{7428460D-7467-4886-B378-5092B2FC759B}" destId="{52689F9E-0747-4CBE-AA18-FF91F796829A}" srcOrd="0" destOrd="0" presId="urn:microsoft.com/office/officeart/2005/8/layout/hierarchy1"/>
    <dgm:cxn modelId="{057068C0-B07B-4DBA-8B0E-59EE6E0C3E80}" type="presParOf" srcId="{7428460D-7467-4886-B378-5092B2FC759B}" destId="{D6B096A1-E2FF-41AA-8167-62AC6FA7F45A}" srcOrd="1" destOrd="0" presId="urn:microsoft.com/office/officeart/2005/8/layout/hierarchy1"/>
    <dgm:cxn modelId="{03B962E2-D4F1-4D20-9501-6F2D79080939}" type="presParOf" srcId="{D6B096A1-E2FF-41AA-8167-62AC6FA7F45A}" destId="{375228CE-1172-4EDB-84D6-14F0600A61DB}" srcOrd="0" destOrd="0" presId="urn:microsoft.com/office/officeart/2005/8/layout/hierarchy1"/>
    <dgm:cxn modelId="{4870C5F8-68C9-4896-BCCC-19E499197E06}" type="presParOf" srcId="{375228CE-1172-4EDB-84D6-14F0600A61DB}" destId="{1083FB6C-9A07-4F8A-BF7C-9ED0DE08C2C8}" srcOrd="0" destOrd="0" presId="urn:microsoft.com/office/officeart/2005/8/layout/hierarchy1"/>
    <dgm:cxn modelId="{9FD4CEC1-313E-4531-B74E-20F9E89E1057}" type="presParOf" srcId="{375228CE-1172-4EDB-84D6-14F0600A61DB}" destId="{39BEAA08-E4C9-4646-8F33-7D8279698ED1}" srcOrd="1" destOrd="0" presId="urn:microsoft.com/office/officeart/2005/8/layout/hierarchy1"/>
    <dgm:cxn modelId="{924B71FF-237D-485E-8276-937F59FC9E23}" type="presParOf" srcId="{D6B096A1-E2FF-41AA-8167-62AC6FA7F45A}" destId="{069BC9B9-7272-4581-9EC1-6FD9F2B02204}" srcOrd="1" destOrd="0" presId="urn:microsoft.com/office/officeart/2005/8/layout/hierarchy1"/>
    <dgm:cxn modelId="{FE94A5A9-DFC7-40C1-873B-8665BD7B1BA9}" type="presParOf" srcId="{7428460D-7467-4886-B378-5092B2FC759B}" destId="{BC92239C-77BB-4B75-B11A-732BB5A16077}" srcOrd="2" destOrd="0" presId="urn:microsoft.com/office/officeart/2005/8/layout/hierarchy1"/>
    <dgm:cxn modelId="{7B1672F9-E727-4839-8066-9B46594A4977}" type="presParOf" srcId="{7428460D-7467-4886-B378-5092B2FC759B}" destId="{0D39153E-CD56-40ED-ABDE-005BD999EB74}" srcOrd="3" destOrd="0" presId="urn:microsoft.com/office/officeart/2005/8/layout/hierarchy1"/>
    <dgm:cxn modelId="{0ACA29F0-428F-4645-9DAC-A0E8DF87291B}" type="presParOf" srcId="{0D39153E-CD56-40ED-ABDE-005BD999EB74}" destId="{D193FBD2-437F-4B8E-ADFC-EA0089AC899D}" srcOrd="0" destOrd="0" presId="urn:microsoft.com/office/officeart/2005/8/layout/hierarchy1"/>
    <dgm:cxn modelId="{D21CBAF4-92B2-4D93-A086-F0B88B38BD28}" type="presParOf" srcId="{D193FBD2-437F-4B8E-ADFC-EA0089AC899D}" destId="{5C0107A0-9704-4308-8285-D650D1CE7576}" srcOrd="0" destOrd="0" presId="urn:microsoft.com/office/officeart/2005/8/layout/hierarchy1"/>
    <dgm:cxn modelId="{8DF9EE1C-5ECC-422E-A5D0-485D29148F63}" type="presParOf" srcId="{D193FBD2-437F-4B8E-ADFC-EA0089AC899D}" destId="{22C3977A-BF5C-44E4-9D93-8751AF019DAD}" srcOrd="1" destOrd="0" presId="urn:microsoft.com/office/officeart/2005/8/layout/hierarchy1"/>
    <dgm:cxn modelId="{06EB10D7-A4EC-4007-BC6D-E10A41521979}" type="presParOf" srcId="{0D39153E-CD56-40ED-ABDE-005BD999EB74}" destId="{792F3E8A-F1D0-4D9A-A91C-F81815EDFCEF}" srcOrd="1" destOrd="0" presId="urn:microsoft.com/office/officeart/2005/8/layout/hierarchy1"/>
    <dgm:cxn modelId="{136FCB0E-A865-4663-8F4D-47DC10A27690}" type="presParOf" srcId="{5FE48BA2-74E8-47B7-A589-9926C5AD1073}" destId="{CFB4F70F-44A8-4E36-B912-4E395904766E}" srcOrd="2" destOrd="0" presId="urn:microsoft.com/office/officeart/2005/8/layout/hierarchy1"/>
    <dgm:cxn modelId="{F5484C73-709B-4C5E-9BEF-0096A3CB7972}" type="presParOf" srcId="{5FE48BA2-74E8-47B7-A589-9926C5AD1073}" destId="{AD87C3A8-63EA-4780-A658-B47F12BAF6F8}" srcOrd="3" destOrd="0" presId="urn:microsoft.com/office/officeart/2005/8/layout/hierarchy1"/>
    <dgm:cxn modelId="{890BCD9A-BE58-47D3-B589-F10F44A6612F}" type="presParOf" srcId="{AD87C3A8-63EA-4780-A658-B47F12BAF6F8}" destId="{E6BFC076-4D81-4CA5-AA15-40881FCF0A9C}" srcOrd="0" destOrd="0" presId="urn:microsoft.com/office/officeart/2005/8/layout/hierarchy1"/>
    <dgm:cxn modelId="{85B4B73A-D1F3-4BE0-AD56-0CD0BF5DF0B4}" type="presParOf" srcId="{E6BFC076-4D81-4CA5-AA15-40881FCF0A9C}" destId="{C29210C7-D466-4729-AADC-54D62B3F2D40}" srcOrd="0" destOrd="0" presId="urn:microsoft.com/office/officeart/2005/8/layout/hierarchy1"/>
    <dgm:cxn modelId="{A5D7103B-E339-4BAA-A4CF-3CC4060FA4C1}" type="presParOf" srcId="{E6BFC076-4D81-4CA5-AA15-40881FCF0A9C}" destId="{B6E92BA4-79AB-413A-B497-097D9EB98854}" srcOrd="1" destOrd="0" presId="urn:microsoft.com/office/officeart/2005/8/layout/hierarchy1"/>
    <dgm:cxn modelId="{65CF1972-638C-4E48-9900-3BF8EB64647B}" type="presParOf" srcId="{AD87C3A8-63EA-4780-A658-B47F12BAF6F8}" destId="{84B1DE36-019E-4CFB-AFBE-79363BE1F2DB}" srcOrd="1" destOrd="0" presId="urn:microsoft.com/office/officeart/2005/8/layout/hierarchy1"/>
    <dgm:cxn modelId="{BE9B1BAF-10B9-42B3-B301-3B5E33B383A0}" type="presParOf" srcId="{84B1DE36-019E-4CFB-AFBE-79363BE1F2DB}" destId="{0218A938-76A8-40EF-89E8-7869F5B4ABB1}" srcOrd="0" destOrd="0" presId="urn:microsoft.com/office/officeart/2005/8/layout/hierarchy1"/>
    <dgm:cxn modelId="{9ABF3DCB-A46F-4B21-A2FF-BC6CF171CFB3}" type="presParOf" srcId="{84B1DE36-019E-4CFB-AFBE-79363BE1F2DB}" destId="{168ADA7E-C4BC-406A-AF8C-233D2090FA12}" srcOrd="1" destOrd="0" presId="urn:microsoft.com/office/officeart/2005/8/layout/hierarchy1"/>
    <dgm:cxn modelId="{14293343-BA87-4094-B72F-4EB42BC0F0B8}" type="presParOf" srcId="{168ADA7E-C4BC-406A-AF8C-233D2090FA12}" destId="{F0251D12-2573-49C3-933C-664840DC9308}" srcOrd="0" destOrd="0" presId="urn:microsoft.com/office/officeart/2005/8/layout/hierarchy1"/>
    <dgm:cxn modelId="{DA0B5EC8-B921-40C4-85DD-D81AF51F4F8E}" type="presParOf" srcId="{F0251D12-2573-49C3-933C-664840DC9308}" destId="{C9687D90-DC00-4F65-A3AA-DBEE7D70EE9B}" srcOrd="0" destOrd="0" presId="urn:microsoft.com/office/officeart/2005/8/layout/hierarchy1"/>
    <dgm:cxn modelId="{FD47DEE3-A1E5-48B2-94F2-F14D0F4E44E4}" type="presParOf" srcId="{F0251D12-2573-49C3-933C-664840DC9308}" destId="{D9F68D10-9F21-4D33-923E-F59F72898E07}" srcOrd="1" destOrd="0" presId="urn:microsoft.com/office/officeart/2005/8/layout/hierarchy1"/>
    <dgm:cxn modelId="{19435FDF-B4FD-45BE-BFE3-6C60C47427E5}" type="presParOf" srcId="{168ADA7E-C4BC-406A-AF8C-233D2090FA12}" destId="{1017C1E3-BC07-4333-ACB6-E551A755B049}" srcOrd="1" destOrd="0" presId="urn:microsoft.com/office/officeart/2005/8/layout/hierarchy1"/>
    <dgm:cxn modelId="{13B07EB4-BF65-44B0-AC7F-5F410BEBD4C9}" type="presParOf" srcId="{84B1DE36-019E-4CFB-AFBE-79363BE1F2DB}" destId="{5E958F6D-8EAA-4DED-A943-634326B3F8B2}" srcOrd="2" destOrd="0" presId="urn:microsoft.com/office/officeart/2005/8/layout/hierarchy1"/>
    <dgm:cxn modelId="{87C8B796-4518-4A14-9920-BB02CE12470D}" type="presParOf" srcId="{84B1DE36-019E-4CFB-AFBE-79363BE1F2DB}" destId="{83F3C068-56BC-4940-B399-8A597358F6FD}" srcOrd="3" destOrd="0" presId="urn:microsoft.com/office/officeart/2005/8/layout/hierarchy1"/>
    <dgm:cxn modelId="{3A2B340E-F32E-41EC-AE15-917F193B71D5}" type="presParOf" srcId="{83F3C068-56BC-4940-B399-8A597358F6FD}" destId="{24439752-DD84-49DB-94E9-48F5E3EF3DE2}" srcOrd="0" destOrd="0" presId="urn:microsoft.com/office/officeart/2005/8/layout/hierarchy1"/>
    <dgm:cxn modelId="{D189227F-EFDC-4ACA-BCBD-1ACA2A13DA89}" type="presParOf" srcId="{24439752-DD84-49DB-94E9-48F5E3EF3DE2}" destId="{3771E3B4-7888-4BA8-871A-5C4E4CCFF5D0}" srcOrd="0" destOrd="0" presId="urn:microsoft.com/office/officeart/2005/8/layout/hierarchy1"/>
    <dgm:cxn modelId="{105186B2-F35F-4451-8B5C-C88C628D9C64}" type="presParOf" srcId="{24439752-DD84-49DB-94E9-48F5E3EF3DE2}" destId="{B0EAB55D-E67C-40F1-9E14-522C83992C5D}" srcOrd="1" destOrd="0" presId="urn:microsoft.com/office/officeart/2005/8/layout/hierarchy1"/>
    <dgm:cxn modelId="{8C47E993-B525-4B15-B613-77A5AB610DF2}" type="presParOf" srcId="{83F3C068-56BC-4940-B399-8A597358F6FD}" destId="{68233050-927C-442E-911A-72393E570A07}" srcOrd="1" destOrd="0" presId="urn:microsoft.com/office/officeart/2005/8/layout/hierarchy1"/>
    <dgm:cxn modelId="{99F77336-8885-4A63-9C1F-B94DB62AB064}" type="presParOf" srcId="{84B1DE36-019E-4CFB-AFBE-79363BE1F2DB}" destId="{6A10D836-1EFD-4CB1-98E6-1DBFAAFD4E90}" srcOrd="4" destOrd="0" presId="urn:microsoft.com/office/officeart/2005/8/layout/hierarchy1"/>
    <dgm:cxn modelId="{3669FBFD-2312-4754-8622-3989B1CE596B}" type="presParOf" srcId="{84B1DE36-019E-4CFB-AFBE-79363BE1F2DB}" destId="{B19A3C44-BD1B-432D-8CA0-766878D5D340}" srcOrd="5" destOrd="0" presId="urn:microsoft.com/office/officeart/2005/8/layout/hierarchy1"/>
    <dgm:cxn modelId="{B731B59B-FBF8-43A2-8699-9E15A9F7DEE8}" type="presParOf" srcId="{B19A3C44-BD1B-432D-8CA0-766878D5D340}" destId="{C9B81B48-E3FF-42FE-A2EA-829E6CB499C0}" srcOrd="0" destOrd="0" presId="urn:microsoft.com/office/officeart/2005/8/layout/hierarchy1"/>
    <dgm:cxn modelId="{3E045B79-21FC-476C-B8D8-75EAFFBE8680}" type="presParOf" srcId="{C9B81B48-E3FF-42FE-A2EA-829E6CB499C0}" destId="{33676EA0-50AD-4F55-9FA4-50C628F4C4A9}" srcOrd="0" destOrd="0" presId="urn:microsoft.com/office/officeart/2005/8/layout/hierarchy1"/>
    <dgm:cxn modelId="{33F1E5A9-EAF9-4AFA-9359-BC22BE02A09A}" type="presParOf" srcId="{C9B81B48-E3FF-42FE-A2EA-829E6CB499C0}" destId="{2C5067CA-DF56-442A-972B-B6B1421008FF}" srcOrd="1" destOrd="0" presId="urn:microsoft.com/office/officeart/2005/8/layout/hierarchy1"/>
    <dgm:cxn modelId="{D17B1DC8-B6AA-4D3B-B437-545942AF47D9}" type="presParOf" srcId="{B19A3C44-BD1B-432D-8CA0-766878D5D340}" destId="{DBDF8A13-7B1C-47D6-BAB7-C15D8D6B27D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3FA51-105C-4C83-BC7C-10987890C5F1}" type="doc">
      <dgm:prSet loTypeId="urn:microsoft.com/office/officeart/2005/8/layout/bList2" loCatId="list" qsTypeId="urn:microsoft.com/office/officeart/2005/8/quickstyle/simple1" qsCatId="simple" csTypeId="urn:microsoft.com/office/officeart/2005/8/colors/colorful5" csCatId="colorful" phldr="1"/>
      <dgm:spPr/>
    </dgm:pt>
    <dgm:pt modelId="{1DE1EA12-252F-4C0C-AC90-CA6DB6006858}">
      <dgm:prSet phldrT="[Texto]"/>
      <dgm:spPr/>
      <dgm:t>
        <a:bodyPr/>
        <a:lstStyle/>
        <a:p>
          <a:r>
            <a:rPr lang="es-MX" dirty="0" smtClean="0"/>
            <a:t>Icónico</a:t>
          </a:r>
          <a:endParaRPr lang="es-MX" dirty="0"/>
        </a:p>
      </dgm:t>
    </dgm:pt>
    <dgm:pt modelId="{E82E2C68-B935-439B-8104-772EE5D88922}" type="parTrans" cxnId="{2328CB98-814C-4D47-AFDB-0BED2C26661D}">
      <dgm:prSet/>
      <dgm:spPr/>
      <dgm:t>
        <a:bodyPr/>
        <a:lstStyle/>
        <a:p>
          <a:endParaRPr lang="es-MX"/>
        </a:p>
      </dgm:t>
    </dgm:pt>
    <dgm:pt modelId="{C9A202C9-CEFF-4A50-B10C-C39599879650}" type="sibTrans" cxnId="{2328CB98-814C-4D47-AFDB-0BED2C26661D}">
      <dgm:prSet/>
      <dgm:spPr/>
      <dgm:t>
        <a:bodyPr/>
        <a:lstStyle/>
        <a:p>
          <a:endParaRPr lang="es-MX"/>
        </a:p>
      </dgm:t>
    </dgm:pt>
    <dgm:pt modelId="{A9EE77D8-BEA2-4109-BF9D-269F64ED7A0C}">
      <dgm:prSet phldrT="[Texto]"/>
      <dgm:spPr/>
      <dgm:t>
        <a:bodyPr/>
        <a:lstStyle/>
        <a:p>
          <a:r>
            <a:rPr lang="es-MX" dirty="0" smtClean="0"/>
            <a:t>corporal</a:t>
          </a:r>
          <a:endParaRPr lang="es-MX" dirty="0"/>
        </a:p>
      </dgm:t>
    </dgm:pt>
    <dgm:pt modelId="{C0D31B13-2FDD-485B-AAE0-604C75F13E2B}" type="parTrans" cxnId="{5A55FB68-042A-4ADF-9736-7859740DE26B}">
      <dgm:prSet/>
      <dgm:spPr/>
      <dgm:t>
        <a:bodyPr/>
        <a:lstStyle/>
        <a:p>
          <a:endParaRPr lang="es-MX"/>
        </a:p>
      </dgm:t>
    </dgm:pt>
    <dgm:pt modelId="{956A5712-E217-4793-A2A3-B677EFEDF786}" type="sibTrans" cxnId="{5A55FB68-042A-4ADF-9736-7859740DE26B}">
      <dgm:prSet/>
      <dgm:spPr/>
      <dgm:t>
        <a:bodyPr/>
        <a:lstStyle/>
        <a:p>
          <a:endParaRPr lang="es-MX"/>
        </a:p>
      </dgm:t>
    </dgm:pt>
    <dgm:pt modelId="{202AD447-555D-4675-A760-1550C15D6A30}">
      <dgm:prSet phldrT="[Texto]"/>
      <dgm:spPr/>
      <dgm:t>
        <a:bodyPr/>
        <a:lstStyle/>
        <a:p>
          <a:r>
            <a:rPr lang="es-MX" dirty="0" smtClean="0"/>
            <a:t>sonoro</a:t>
          </a:r>
          <a:endParaRPr lang="es-MX" dirty="0"/>
        </a:p>
      </dgm:t>
    </dgm:pt>
    <dgm:pt modelId="{6368E39F-B94F-43DB-A165-789090F90A6A}" type="parTrans" cxnId="{3F69079E-CC64-44A3-95F9-1C1FBAECC521}">
      <dgm:prSet/>
      <dgm:spPr/>
      <dgm:t>
        <a:bodyPr/>
        <a:lstStyle/>
        <a:p>
          <a:endParaRPr lang="es-MX"/>
        </a:p>
      </dgm:t>
    </dgm:pt>
    <dgm:pt modelId="{F381FDB6-2722-4E17-A2E6-054C1BBAC5E8}" type="sibTrans" cxnId="{3F69079E-CC64-44A3-95F9-1C1FBAECC521}">
      <dgm:prSet/>
      <dgm:spPr/>
      <dgm:t>
        <a:bodyPr/>
        <a:lstStyle/>
        <a:p>
          <a:endParaRPr lang="es-MX"/>
        </a:p>
      </dgm:t>
    </dgm:pt>
    <dgm:pt modelId="{A731F7B4-7BD6-4101-9A0D-2BB015230711}">
      <dgm:prSet/>
      <dgm:spPr/>
      <dgm:t>
        <a:bodyPr/>
        <a:lstStyle/>
        <a:p>
          <a:r>
            <a:rPr lang="es-MX" dirty="0" smtClean="0"/>
            <a:t>Semáforo</a:t>
          </a:r>
          <a:endParaRPr lang="es-MX" dirty="0"/>
        </a:p>
      </dgm:t>
    </dgm:pt>
    <dgm:pt modelId="{6808A952-19BC-4906-ABA3-81A8E72A50F4}" type="parTrans" cxnId="{92CFF22B-69D2-484C-8BBA-5E836269D704}">
      <dgm:prSet/>
      <dgm:spPr/>
      <dgm:t>
        <a:bodyPr/>
        <a:lstStyle/>
        <a:p>
          <a:endParaRPr lang="es-MX"/>
        </a:p>
      </dgm:t>
    </dgm:pt>
    <dgm:pt modelId="{6A6672A3-AFD7-426B-B31D-FA923B3BDA42}" type="sibTrans" cxnId="{92CFF22B-69D2-484C-8BBA-5E836269D704}">
      <dgm:prSet/>
      <dgm:spPr/>
      <dgm:t>
        <a:bodyPr/>
        <a:lstStyle/>
        <a:p>
          <a:endParaRPr lang="es-MX"/>
        </a:p>
      </dgm:t>
    </dgm:pt>
    <dgm:pt modelId="{0730EA64-B979-4F24-B131-4877C8C6C742}">
      <dgm:prSet/>
      <dgm:spPr/>
      <dgm:t>
        <a:bodyPr/>
        <a:lstStyle/>
        <a:p>
          <a:r>
            <a:rPr lang="es-MX" dirty="0" smtClean="0"/>
            <a:t>Colores y símbolos en las señales</a:t>
          </a:r>
          <a:endParaRPr lang="es-MX" dirty="0"/>
        </a:p>
      </dgm:t>
    </dgm:pt>
    <dgm:pt modelId="{D02E320D-B867-43E7-A08C-F442EF3E0BA1}" type="parTrans" cxnId="{069ADBC0-9FF5-4D15-B598-608CA0A51A58}">
      <dgm:prSet/>
      <dgm:spPr/>
      <dgm:t>
        <a:bodyPr/>
        <a:lstStyle/>
        <a:p>
          <a:endParaRPr lang="es-MX"/>
        </a:p>
      </dgm:t>
    </dgm:pt>
    <dgm:pt modelId="{E8537569-B947-4760-9879-66C598C51846}" type="sibTrans" cxnId="{069ADBC0-9FF5-4D15-B598-608CA0A51A58}">
      <dgm:prSet/>
      <dgm:spPr/>
      <dgm:t>
        <a:bodyPr/>
        <a:lstStyle/>
        <a:p>
          <a:endParaRPr lang="es-MX"/>
        </a:p>
      </dgm:t>
    </dgm:pt>
    <dgm:pt modelId="{79710170-3029-4F33-B5E2-2C9F21490533}">
      <dgm:prSet/>
      <dgm:spPr/>
      <dgm:t>
        <a:bodyPr/>
        <a:lstStyle/>
        <a:p>
          <a:r>
            <a:rPr lang="es-MX" dirty="0" smtClean="0"/>
            <a:t>Íconos</a:t>
          </a:r>
          <a:endParaRPr lang="es-MX" dirty="0"/>
        </a:p>
      </dgm:t>
    </dgm:pt>
    <dgm:pt modelId="{7C71216A-66D4-4D2E-91DA-452D336A5D25}" type="parTrans" cxnId="{21728298-6A85-4A87-917E-73B0F892CF33}">
      <dgm:prSet/>
      <dgm:spPr/>
      <dgm:t>
        <a:bodyPr/>
        <a:lstStyle/>
        <a:p>
          <a:endParaRPr lang="es-MX"/>
        </a:p>
      </dgm:t>
    </dgm:pt>
    <dgm:pt modelId="{9563F74A-E885-4128-87C5-E5602337F22A}" type="sibTrans" cxnId="{21728298-6A85-4A87-917E-73B0F892CF33}">
      <dgm:prSet/>
      <dgm:spPr/>
      <dgm:t>
        <a:bodyPr/>
        <a:lstStyle/>
        <a:p>
          <a:endParaRPr lang="es-MX"/>
        </a:p>
      </dgm:t>
    </dgm:pt>
    <dgm:pt modelId="{3CDD7094-BFA7-40E7-8289-62C8CA5937B5}">
      <dgm:prSet/>
      <dgm:spPr/>
      <dgm:t>
        <a:bodyPr/>
        <a:lstStyle/>
        <a:p>
          <a:r>
            <a:rPr lang="es-MX" dirty="0" smtClean="0"/>
            <a:t>Gestos</a:t>
          </a:r>
          <a:endParaRPr lang="es-MX" dirty="0"/>
        </a:p>
      </dgm:t>
    </dgm:pt>
    <dgm:pt modelId="{AFD53544-8B8A-4494-BEC6-8AB29009735B}" type="parTrans" cxnId="{BD000682-41E4-4579-BBA6-7DE1E6920C8A}">
      <dgm:prSet/>
      <dgm:spPr/>
      <dgm:t>
        <a:bodyPr/>
        <a:lstStyle/>
        <a:p>
          <a:endParaRPr lang="es-MX"/>
        </a:p>
      </dgm:t>
    </dgm:pt>
    <dgm:pt modelId="{DB4CAF8E-624B-46A0-8577-9C7531E81C8C}" type="sibTrans" cxnId="{BD000682-41E4-4579-BBA6-7DE1E6920C8A}">
      <dgm:prSet/>
      <dgm:spPr/>
      <dgm:t>
        <a:bodyPr/>
        <a:lstStyle/>
        <a:p>
          <a:endParaRPr lang="es-MX"/>
        </a:p>
      </dgm:t>
    </dgm:pt>
    <dgm:pt modelId="{3B58773D-F164-4A03-8EA0-5DCDA322973E}">
      <dgm:prSet/>
      <dgm:spPr/>
      <dgm:t>
        <a:bodyPr/>
        <a:lstStyle/>
        <a:p>
          <a:r>
            <a:rPr lang="es-MX" dirty="0" smtClean="0"/>
            <a:t>Mirada</a:t>
          </a:r>
          <a:endParaRPr lang="es-MX" dirty="0"/>
        </a:p>
      </dgm:t>
    </dgm:pt>
    <dgm:pt modelId="{BAB47626-DED1-44AB-9367-EA5CADD386D3}" type="parTrans" cxnId="{7CE2FFDF-4B99-45B0-A777-6195D751A1E7}">
      <dgm:prSet/>
      <dgm:spPr/>
      <dgm:t>
        <a:bodyPr/>
        <a:lstStyle/>
        <a:p>
          <a:endParaRPr lang="es-MX"/>
        </a:p>
      </dgm:t>
    </dgm:pt>
    <dgm:pt modelId="{C4E1E4EE-0441-40C0-8CB2-ED22418F4A2D}" type="sibTrans" cxnId="{7CE2FFDF-4B99-45B0-A777-6195D751A1E7}">
      <dgm:prSet/>
      <dgm:spPr/>
      <dgm:t>
        <a:bodyPr/>
        <a:lstStyle/>
        <a:p>
          <a:endParaRPr lang="es-MX"/>
        </a:p>
      </dgm:t>
    </dgm:pt>
    <dgm:pt modelId="{0936517F-3465-4ACC-A4A6-4FA737A70D26}">
      <dgm:prSet/>
      <dgm:spPr/>
      <dgm:t>
        <a:bodyPr/>
        <a:lstStyle/>
        <a:p>
          <a:r>
            <a:rPr lang="es-MX" dirty="0" smtClean="0"/>
            <a:t>Ademanes</a:t>
          </a:r>
          <a:endParaRPr lang="es-MX" dirty="0"/>
        </a:p>
      </dgm:t>
    </dgm:pt>
    <dgm:pt modelId="{596E5CE5-9DE7-492F-8B2F-8666ABAEA9D6}" type="parTrans" cxnId="{EB0F2CDF-0178-4180-B795-1D90BF65F2CA}">
      <dgm:prSet/>
      <dgm:spPr/>
      <dgm:t>
        <a:bodyPr/>
        <a:lstStyle/>
        <a:p>
          <a:endParaRPr lang="es-MX"/>
        </a:p>
      </dgm:t>
    </dgm:pt>
    <dgm:pt modelId="{4D4328FC-7EDB-4A26-A64C-DC46355C64D4}" type="sibTrans" cxnId="{EB0F2CDF-0178-4180-B795-1D90BF65F2CA}">
      <dgm:prSet/>
      <dgm:spPr/>
      <dgm:t>
        <a:bodyPr/>
        <a:lstStyle/>
        <a:p>
          <a:endParaRPr lang="es-MX"/>
        </a:p>
      </dgm:t>
    </dgm:pt>
    <dgm:pt modelId="{5192CA7C-9B58-4DEC-9846-57E5C3894D8E}">
      <dgm:prSet/>
      <dgm:spPr/>
      <dgm:t>
        <a:bodyPr/>
        <a:lstStyle/>
        <a:p>
          <a:r>
            <a:rPr lang="es-MX" dirty="0" smtClean="0"/>
            <a:t>Bocinazos</a:t>
          </a:r>
          <a:endParaRPr lang="es-MX" dirty="0"/>
        </a:p>
      </dgm:t>
    </dgm:pt>
    <dgm:pt modelId="{2F5F8764-4805-4228-8956-1E7ECC22A5FC}" type="parTrans" cxnId="{EAEDC006-9E56-47D1-9B95-D20D16D417E6}">
      <dgm:prSet/>
      <dgm:spPr/>
      <dgm:t>
        <a:bodyPr/>
        <a:lstStyle/>
        <a:p>
          <a:endParaRPr lang="es-MX"/>
        </a:p>
      </dgm:t>
    </dgm:pt>
    <dgm:pt modelId="{D2C2C480-5E5F-405F-8BD0-00E78791802C}" type="sibTrans" cxnId="{EAEDC006-9E56-47D1-9B95-D20D16D417E6}">
      <dgm:prSet/>
      <dgm:spPr/>
      <dgm:t>
        <a:bodyPr/>
        <a:lstStyle/>
        <a:p>
          <a:endParaRPr lang="es-MX"/>
        </a:p>
      </dgm:t>
    </dgm:pt>
    <dgm:pt modelId="{33BC4F23-B20B-4FC7-AF44-AAAAD6D479A2}">
      <dgm:prSet/>
      <dgm:spPr/>
      <dgm:t>
        <a:bodyPr/>
        <a:lstStyle/>
        <a:p>
          <a:r>
            <a:rPr lang="es-MX" dirty="0" smtClean="0"/>
            <a:t>Alarmas</a:t>
          </a:r>
          <a:endParaRPr lang="es-MX" dirty="0"/>
        </a:p>
      </dgm:t>
    </dgm:pt>
    <dgm:pt modelId="{D039E49F-22CE-43B8-8766-DA530902EBA7}" type="parTrans" cxnId="{852C0C86-FF63-4ABB-9F83-94D6A524EABD}">
      <dgm:prSet/>
      <dgm:spPr/>
      <dgm:t>
        <a:bodyPr/>
        <a:lstStyle/>
        <a:p>
          <a:endParaRPr lang="es-MX"/>
        </a:p>
      </dgm:t>
    </dgm:pt>
    <dgm:pt modelId="{14576AFD-D081-4A62-8D56-7BC4A17497D7}" type="sibTrans" cxnId="{852C0C86-FF63-4ABB-9F83-94D6A524EABD}">
      <dgm:prSet/>
      <dgm:spPr/>
      <dgm:t>
        <a:bodyPr/>
        <a:lstStyle/>
        <a:p>
          <a:endParaRPr lang="es-MX"/>
        </a:p>
      </dgm:t>
    </dgm:pt>
    <dgm:pt modelId="{B53D9CAB-1D51-4683-8003-B4DA3140762D}">
      <dgm:prSet/>
      <dgm:spPr/>
      <dgm:t>
        <a:bodyPr/>
        <a:lstStyle/>
        <a:p>
          <a:r>
            <a:rPr lang="es-MX" dirty="0" smtClean="0"/>
            <a:t>Sonido de alerta (policía, ambulancia)</a:t>
          </a:r>
          <a:endParaRPr lang="es-MX" dirty="0"/>
        </a:p>
      </dgm:t>
    </dgm:pt>
    <dgm:pt modelId="{3C2FD6AD-D4E4-4F7D-A2B7-49AA21F274AA}" type="parTrans" cxnId="{59D33D13-572F-4D4B-A341-45BC9D60C9C4}">
      <dgm:prSet/>
      <dgm:spPr/>
      <dgm:t>
        <a:bodyPr/>
        <a:lstStyle/>
        <a:p>
          <a:endParaRPr lang="es-MX"/>
        </a:p>
      </dgm:t>
    </dgm:pt>
    <dgm:pt modelId="{78DB7383-2357-4001-B8E4-5E473280EA96}" type="sibTrans" cxnId="{59D33D13-572F-4D4B-A341-45BC9D60C9C4}">
      <dgm:prSet/>
      <dgm:spPr/>
      <dgm:t>
        <a:bodyPr/>
        <a:lstStyle/>
        <a:p>
          <a:endParaRPr lang="es-MX"/>
        </a:p>
      </dgm:t>
    </dgm:pt>
    <dgm:pt modelId="{20B0766B-9958-45AA-B06E-4511E2326600}" type="pres">
      <dgm:prSet presAssocID="{85C3FA51-105C-4C83-BC7C-10987890C5F1}" presName="diagram" presStyleCnt="0">
        <dgm:presLayoutVars>
          <dgm:dir/>
          <dgm:animLvl val="lvl"/>
          <dgm:resizeHandles val="exact"/>
        </dgm:presLayoutVars>
      </dgm:prSet>
      <dgm:spPr/>
    </dgm:pt>
    <dgm:pt modelId="{F7573339-46D6-448C-B7DF-A38402636CA4}" type="pres">
      <dgm:prSet presAssocID="{1DE1EA12-252F-4C0C-AC90-CA6DB6006858}" presName="compNode" presStyleCnt="0"/>
      <dgm:spPr/>
    </dgm:pt>
    <dgm:pt modelId="{7C41C32E-90FA-4A80-9529-38AEC211A2C0}" type="pres">
      <dgm:prSet presAssocID="{1DE1EA12-252F-4C0C-AC90-CA6DB6006858}" presName="childRect" presStyleLbl="bgAcc1" presStyleIdx="0" presStyleCnt="3">
        <dgm:presLayoutVars>
          <dgm:bulletEnabled val="1"/>
        </dgm:presLayoutVars>
      </dgm:prSet>
      <dgm:spPr/>
      <dgm:t>
        <a:bodyPr/>
        <a:lstStyle/>
        <a:p>
          <a:endParaRPr lang="es-MX"/>
        </a:p>
      </dgm:t>
    </dgm:pt>
    <dgm:pt modelId="{55EC9CAF-208F-471E-BA24-AB44257E6AA1}" type="pres">
      <dgm:prSet presAssocID="{1DE1EA12-252F-4C0C-AC90-CA6DB6006858}" presName="parentText" presStyleLbl="node1" presStyleIdx="0" presStyleCnt="0">
        <dgm:presLayoutVars>
          <dgm:chMax val="0"/>
          <dgm:bulletEnabled val="1"/>
        </dgm:presLayoutVars>
      </dgm:prSet>
      <dgm:spPr/>
      <dgm:t>
        <a:bodyPr/>
        <a:lstStyle/>
        <a:p>
          <a:endParaRPr lang="es-MX"/>
        </a:p>
      </dgm:t>
    </dgm:pt>
    <dgm:pt modelId="{94CC3672-2A92-41C2-A376-27E8ACC93B84}" type="pres">
      <dgm:prSet presAssocID="{1DE1EA12-252F-4C0C-AC90-CA6DB6006858}" presName="parentRect" presStyleLbl="alignNode1" presStyleIdx="0" presStyleCnt="3"/>
      <dgm:spPr/>
      <dgm:t>
        <a:bodyPr/>
        <a:lstStyle/>
        <a:p>
          <a:endParaRPr lang="es-MX"/>
        </a:p>
      </dgm:t>
    </dgm:pt>
    <dgm:pt modelId="{D1C41D41-020E-4302-8B3E-6985E8361353}" type="pres">
      <dgm:prSet presAssocID="{1DE1EA12-252F-4C0C-AC90-CA6DB6006858}" presName="adorn" presStyleLbl="fgAccFollowNode1" presStyleIdx="0" presStyleCnt="3"/>
      <dgm:spPr/>
    </dgm:pt>
    <dgm:pt modelId="{F105C15B-C391-429C-BAB2-9AB09880A536}" type="pres">
      <dgm:prSet presAssocID="{C9A202C9-CEFF-4A50-B10C-C39599879650}" presName="sibTrans" presStyleLbl="sibTrans2D1" presStyleIdx="0" presStyleCnt="0"/>
      <dgm:spPr/>
      <dgm:t>
        <a:bodyPr/>
        <a:lstStyle/>
        <a:p>
          <a:endParaRPr lang="es-MX"/>
        </a:p>
      </dgm:t>
    </dgm:pt>
    <dgm:pt modelId="{75D5C083-8A16-43CB-B177-A64727FDA9F9}" type="pres">
      <dgm:prSet presAssocID="{A9EE77D8-BEA2-4109-BF9D-269F64ED7A0C}" presName="compNode" presStyleCnt="0"/>
      <dgm:spPr/>
    </dgm:pt>
    <dgm:pt modelId="{AD4456EC-E3FD-4611-BFD4-032E08C072D0}" type="pres">
      <dgm:prSet presAssocID="{A9EE77D8-BEA2-4109-BF9D-269F64ED7A0C}" presName="childRect" presStyleLbl="bgAcc1" presStyleIdx="1" presStyleCnt="3">
        <dgm:presLayoutVars>
          <dgm:bulletEnabled val="1"/>
        </dgm:presLayoutVars>
      </dgm:prSet>
      <dgm:spPr/>
      <dgm:t>
        <a:bodyPr/>
        <a:lstStyle/>
        <a:p>
          <a:endParaRPr lang="es-MX"/>
        </a:p>
      </dgm:t>
    </dgm:pt>
    <dgm:pt modelId="{814BC441-45BB-4CD4-AB7C-9A1E9E437CD5}" type="pres">
      <dgm:prSet presAssocID="{A9EE77D8-BEA2-4109-BF9D-269F64ED7A0C}" presName="parentText" presStyleLbl="node1" presStyleIdx="0" presStyleCnt="0">
        <dgm:presLayoutVars>
          <dgm:chMax val="0"/>
          <dgm:bulletEnabled val="1"/>
        </dgm:presLayoutVars>
      </dgm:prSet>
      <dgm:spPr/>
      <dgm:t>
        <a:bodyPr/>
        <a:lstStyle/>
        <a:p>
          <a:endParaRPr lang="es-MX"/>
        </a:p>
      </dgm:t>
    </dgm:pt>
    <dgm:pt modelId="{FFBFFC11-638C-4EC2-932C-24AC01941A57}" type="pres">
      <dgm:prSet presAssocID="{A9EE77D8-BEA2-4109-BF9D-269F64ED7A0C}" presName="parentRect" presStyleLbl="alignNode1" presStyleIdx="1" presStyleCnt="3"/>
      <dgm:spPr/>
      <dgm:t>
        <a:bodyPr/>
        <a:lstStyle/>
        <a:p>
          <a:endParaRPr lang="es-MX"/>
        </a:p>
      </dgm:t>
    </dgm:pt>
    <dgm:pt modelId="{E32EB413-C0B3-4C50-8F2E-8FA57E4A30C2}" type="pres">
      <dgm:prSet presAssocID="{A9EE77D8-BEA2-4109-BF9D-269F64ED7A0C}" presName="adorn" presStyleLbl="fgAccFollowNode1" presStyleIdx="1" presStyleCnt="3"/>
      <dgm:spPr/>
    </dgm:pt>
    <dgm:pt modelId="{FD55551E-F527-4031-8ACF-30D93C367CC7}" type="pres">
      <dgm:prSet presAssocID="{956A5712-E217-4793-A2A3-B677EFEDF786}" presName="sibTrans" presStyleLbl="sibTrans2D1" presStyleIdx="0" presStyleCnt="0"/>
      <dgm:spPr/>
      <dgm:t>
        <a:bodyPr/>
        <a:lstStyle/>
        <a:p>
          <a:endParaRPr lang="es-MX"/>
        </a:p>
      </dgm:t>
    </dgm:pt>
    <dgm:pt modelId="{AD69263B-3764-4D85-B146-3786C3EE44CA}" type="pres">
      <dgm:prSet presAssocID="{202AD447-555D-4675-A760-1550C15D6A30}" presName="compNode" presStyleCnt="0"/>
      <dgm:spPr/>
    </dgm:pt>
    <dgm:pt modelId="{3A056B2D-7D72-47DA-8EBF-D19E1472947C}" type="pres">
      <dgm:prSet presAssocID="{202AD447-555D-4675-A760-1550C15D6A30}" presName="childRect" presStyleLbl="bgAcc1" presStyleIdx="2" presStyleCnt="3">
        <dgm:presLayoutVars>
          <dgm:bulletEnabled val="1"/>
        </dgm:presLayoutVars>
      </dgm:prSet>
      <dgm:spPr/>
      <dgm:t>
        <a:bodyPr/>
        <a:lstStyle/>
        <a:p>
          <a:endParaRPr lang="es-MX"/>
        </a:p>
      </dgm:t>
    </dgm:pt>
    <dgm:pt modelId="{B596624A-060E-4982-9A8B-6AA3E14A2217}" type="pres">
      <dgm:prSet presAssocID="{202AD447-555D-4675-A760-1550C15D6A30}" presName="parentText" presStyleLbl="node1" presStyleIdx="0" presStyleCnt="0">
        <dgm:presLayoutVars>
          <dgm:chMax val="0"/>
          <dgm:bulletEnabled val="1"/>
        </dgm:presLayoutVars>
      </dgm:prSet>
      <dgm:spPr/>
      <dgm:t>
        <a:bodyPr/>
        <a:lstStyle/>
        <a:p>
          <a:endParaRPr lang="es-MX"/>
        </a:p>
      </dgm:t>
    </dgm:pt>
    <dgm:pt modelId="{DE80AA30-CB2F-4BE0-84F1-5A3BE8824869}" type="pres">
      <dgm:prSet presAssocID="{202AD447-555D-4675-A760-1550C15D6A30}" presName="parentRect" presStyleLbl="alignNode1" presStyleIdx="2" presStyleCnt="3"/>
      <dgm:spPr/>
      <dgm:t>
        <a:bodyPr/>
        <a:lstStyle/>
        <a:p>
          <a:endParaRPr lang="es-MX"/>
        </a:p>
      </dgm:t>
    </dgm:pt>
    <dgm:pt modelId="{8C7151F1-1095-45E1-8E19-AD84064976CF}" type="pres">
      <dgm:prSet presAssocID="{202AD447-555D-4675-A760-1550C15D6A30}" presName="adorn" presStyleLbl="fgAccFollowNode1" presStyleIdx="2" presStyleCnt="3"/>
      <dgm:spPr/>
    </dgm:pt>
  </dgm:ptLst>
  <dgm:cxnLst>
    <dgm:cxn modelId="{99BC9B11-6034-4451-9068-900CFFA0685A}" type="presOf" srcId="{85C3FA51-105C-4C83-BC7C-10987890C5F1}" destId="{20B0766B-9958-45AA-B06E-4511E2326600}" srcOrd="0" destOrd="0" presId="urn:microsoft.com/office/officeart/2005/8/layout/bList2"/>
    <dgm:cxn modelId="{3FACB41A-D267-41ED-A087-DBA2D61ECF49}" type="presOf" srcId="{956A5712-E217-4793-A2A3-B677EFEDF786}" destId="{FD55551E-F527-4031-8ACF-30D93C367CC7}" srcOrd="0" destOrd="0" presId="urn:microsoft.com/office/officeart/2005/8/layout/bList2"/>
    <dgm:cxn modelId="{92CFF22B-69D2-484C-8BBA-5E836269D704}" srcId="{1DE1EA12-252F-4C0C-AC90-CA6DB6006858}" destId="{A731F7B4-7BD6-4101-9A0D-2BB015230711}" srcOrd="0" destOrd="0" parTransId="{6808A952-19BC-4906-ABA3-81A8E72A50F4}" sibTransId="{6A6672A3-AFD7-426B-B31D-FA923B3BDA42}"/>
    <dgm:cxn modelId="{19FC6D09-018D-4E09-B786-D539225DB6BD}" type="presOf" srcId="{3B58773D-F164-4A03-8EA0-5DCDA322973E}" destId="{AD4456EC-E3FD-4611-BFD4-032E08C072D0}" srcOrd="0" destOrd="1" presId="urn:microsoft.com/office/officeart/2005/8/layout/bList2"/>
    <dgm:cxn modelId="{AFB31D51-31DD-463B-B0F9-A915196565CC}" type="presOf" srcId="{A731F7B4-7BD6-4101-9A0D-2BB015230711}" destId="{7C41C32E-90FA-4A80-9529-38AEC211A2C0}" srcOrd="0" destOrd="0" presId="urn:microsoft.com/office/officeart/2005/8/layout/bList2"/>
    <dgm:cxn modelId="{9E93D80E-4A0B-47E1-BFEC-0CCB98B0FA8C}" type="presOf" srcId="{33BC4F23-B20B-4FC7-AF44-AAAAD6D479A2}" destId="{3A056B2D-7D72-47DA-8EBF-D19E1472947C}" srcOrd="0" destOrd="1" presId="urn:microsoft.com/office/officeart/2005/8/layout/bList2"/>
    <dgm:cxn modelId="{486BFCEF-4F6B-4614-918A-335D16096FEC}" type="presOf" srcId="{79710170-3029-4F33-B5E2-2C9F21490533}" destId="{7C41C32E-90FA-4A80-9529-38AEC211A2C0}" srcOrd="0" destOrd="2" presId="urn:microsoft.com/office/officeart/2005/8/layout/bList2"/>
    <dgm:cxn modelId="{98873AA6-0F70-4E29-8D05-2682C53137AD}" type="presOf" srcId="{202AD447-555D-4675-A760-1550C15D6A30}" destId="{B596624A-060E-4982-9A8B-6AA3E14A2217}" srcOrd="0" destOrd="0" presId="urn:microsoft.com/office/officeart/2005/8/layout/bList2"/>
    <dgm:cxn modelId="{2328CB98-814C-4D47-AFDB-0BED2C26661D}" srcId="{85C3FA51-105C-4C83-BC7C-10987890C5F1}" destId="{1DE1EA12-252F-4C0C-AC90-CA6DB6006858}" srcOrd="0" destOrd="0" parTransId="{E82E2C68-B935-439B-8104-772EE5D88922}" sibTransId="{C9A202C9-CEFF-4A50-B10C-C39599879650}"/>
    <dgm:cxn modelId="{3F69079E-CC64-44A3-95F9-1C1FBAECC521}" srcId="{85C3FA51-105C-4C83-BC7C-10987890C5F1}" destId="{202AD447-555D-4675-A760-1550C15D6A30}" srcOrd="2" destOrd="0" parTransId="{6368E39F-B94F-43DB-A165-789090F90A6A}" sibTransId="{F381FDB6-2722-4E17-A2E6-054C1BBAC5E8}"/>
    <dgm:cxn modelId="{EB0F2CDF-0178-4180-B795-1D90BF65F2CA}" srcId="{A9EE77D8-BEA2-4109-BF9D-269F64ED7A0C}" destId="{0936517F-3465-4ACC-A4A6-4FA737A70D26}" srcOrd="2" destOrd="0" parTransId="{596E5CE5-9DE7-492F-8B2F-8666ABAEA9D6}" sibTransId="{4D4328FC-7EDB-4A26-A64C-DC46355C64D4}"/>
    <dgm:cxn modelId="{7CE2FFDF-4B99-45B0-A777-6195D751A1E7}" srcId="{A9EE77D8-BEA2-4109-BF9D-269F64ED7A0C}" destId="{3B58773D-F164-4A03-8EA0-5DCDA322973E}" srcOrd="1" destOrd="0" parTransId="{BAB47626-DED1-44AB-9367-EA5CADD386D3}" sibTransId="{C4E1E4EE-0441-40C0-8CB2-ED22418F4A2D}"/>
    <dgm:cxn modelId="{C9CF76D6-460A-4BBC-AF2B-53D8E43C337A}" type="presOf" srcId="{1DE1EA12-252F-4C0C-AC90-CA6DB6006858}" destId="{55EC9CAF-208F-471E-BA24-AB44257E6AA1}" srcOrd="0" destOrd="0" presId="urn:microsoft.com/office/officeart/2005/8/layout/bList2"/>
    <dgm:cxn modelId="{6C73A4D8-A5BB-47A3-B957-64D04026C379}" type="presOf" srcId="{3CDD7094-BFA7-40E7-8289-62C8CA5937B5}" destId="{AD4456EC-E3FD-4611-BFD4-032E08C072D0}" srcOrd="0" destOrd="0" presId="urn:microsoft.com/office/officeart/2005/8/layout/bList2"/>
    <dgm:cxn modelId="{3305D222-E74D-436F-9073-01514C5C5A92}" type="presOf" srcId="{C9A202C9-CEFF-4A50-B10C-C39599879650}" destId="{F105C15B-C391-429C-BAB2-9AB09880A536}" srcOrd="0" destOrd="0" presId="urn:microsoft.com/office/officeart/2005/8/layout/bList2"/>
    <dgm:cxn modelId="{EAEDC006-9E56-47D1-9B95-D20D16D417E6}" srcId="{202AD447-555D-4675-A760-1550C15D6A30}" destId="{5192CA7C-9B58-4DEC-9846-57E5C3894D8E}" srcOrd="0" destOrd="0" parTransId="{2F5F8764-4805-4228-8956-1E7ECC22A5FC}" sibTransId="{D2C2C480-5E5F-405F-8BD0-00E78791802C}"/>
    <dgm:cxn modelId="{5A55FB68-042A-4ADF-9736-7859740DE26B}" srcId="{85C3FA51-105C-4C83-BC7C-10987890C5F1}" destId="{A9EE77D8-BEA2-4109-BF9D-269F64ED7A0C}" srcOrd="1" destOrd="0" parTransId="{C0D31B13-2FDD-485B-AAE0-604C75F13E2B}" sibTransId="{956A5712-E217-4793-A2A3-B677EFEDF786}"/>
    <dgm:cxn modelId="{21728298-6A85-4A87-917E-73B0F892CF33}" srcId="{1DE1EA12-252F-4C0C-AC90-CA6DB6006858}" destId="{79710170-3029-4F33-B5E2-2C9F21490533}" srcOrd="2" destOrd="0" parTransId="{7C71216A-66D4-4D2E-91DA-452D336A5D25}" sibTransId="{9563F74A-E885-4128-87C5-E5602337F22A}"/>
    <dgm:cxn modelId="{8C550CAD-A195-413D-94E8-DF39061322AB}" type="presOf" srcId="{A9EE77D8-BEA2-4109-BF9D-269F64ED7A0C}" destId="{814BC441-45BB-4CD4-AB7C-9A1E9E437CD5}" srcOrd="0" destOrd="0" presId="urn:microsoft.com/office/officeart/2005/8/layout/bList2"/>
    <dgm:cxn modelId="{852C0C86-FF63-4ABB-9F83-94D6A524EABD}" srcId="{202AD447-555D-4675-A760-1550C15D6A30}" destId="{33BC4F23-B20B-4FC7-AF44-AAAAD6D479A2}" srcOrd="1" destOrd="0" parTransId="{D039E49F-22CE-43B8-8766-DA530902EBA7}" sibTransId="{14576AFD-D081-4A62-8D56-7BC4A17497D7}"/>
    <dgm:cxn modelId="{956EE267-DB52-42B1-BF74-7A8A5F025A96}" type="presOf" srcId="{5192CA7C-9B58-4DEC-9846-57E5C3894D8E}" destId="{3A056B2D-7D72-47DA-8EBF-D19E1472947C}" srcOrd="0" destOrd="0" presId="urn:microsoft.com/office/officeart/2005/8/layout/bList2"/>
    <dgm:cxn modelId="{F2853631-8EEC-4573-97EA-DE5A3E4A98FB}" type="presOf" srcId="{A9EE77D8-BEA2-4109-BF9D-269F64ED7A0C}" destId="{FFBFFC11-638C-4EC2-932C-24AC01941A57}" srcOrd="1" destOrd="0" presId="urn:microsoft.com/office/officeart/2005/8/layout/bList2"/>
    <dgm:cxn modelId="{069ADBC0-9FF5-4D15-B598-608CA0A51A58}" srcId="{1DE1EA12-252F-4C0C-AC90-CA6DB6006858}" destId="{0730EA64-B979-4F24-B131-4877C8C6C742}" srcOrd="1" destOrd="0" parTransId="{D02E320D-B867-43E7-A08C-F442EF3E0BA1}" sibTransId="{E8537569-B947-4760-9879-66C598C51846}"/>
    <dgm:cxn modelId="{C0B4A0AC-3785-4EC7-8240-B25ED4B601F5}" type="presOf" srcId="{0936517F-3465-4ACC-A4A6-4FA737A70D26}" destId="{AD4456EC-E3FD-4611-BFD4-032E08C072D0}" srcOrd="0" destOrd="2" presId="urn:microsoft.com/office/officeart/2005/8/layout/bList2"/>
    <dgm:cxn modelId="{EE117E60-C56D-4350-8181-95687E6C4A78}" type="presOf" srcId="{202AD447-555D-4675-A760-1550C15D6A30}" destId="{DE80AA30-CB2F-4BE0-84F1-5A3BE8824869}" srcOrd="1" destOrd="0" presId="urn:microsoft.com/office/officeart/2005/8/layout/bList2"/>
    <dgm:cxn modelId="{59D33D13-572F-4D4B-A341-45BC9D60C9C4}" srcId="{202AD447-555D-4675-A760-1550C15D6A30}" destId="{B53D9CAB-1D51-4683-8003-B4DA3140762D}" srcOrd="2" destOrd="0" parTransId="{3C2FD6AD-D4E4-4F7D-A2B7-49AA21F274AA}" sibTransId="{78DB7383-2357-4001-B8E4-5E473280EA96}"/>
    <dgm:cxn modelId="{BD000682-41E4-4579-BBA6-7DE1E6920C8A}" srcId="{A9EE77D8-BEA2-4109-BF9D-269F64ED7A0C}" destId="{3CDD7094-BFA7-40E7-8289-62C8CA5937B5}" srcOrd="0" destOrd="0" parTransId="{AFD53544-8B8A-4494-BEC6-8AB29009735B}" sibTransId="{DB4CAF8E-624B-46A0-8577-9C7531E81C8C}"/>
    <dgm:cxn modelId="{E679A618-C6F4-4CFB-8EA9-A76F2A266716}" type="presOf" srcId="{B53D9CAB-1D51-4683-8003-B4DA3140762D}" destId="{3A056B2D-7D72-47DA-8EBF-D19E1472947C}" srcOrd="0" destOrd="2" presId="urn:microsoft.com/office/officeart/2005/8/layout/bList2"/>
    <dgm:cxn modelId="{D452ED79-36A4-4747-BE62-498E3C5A61E9}" type="presOf" srcId="{0730EA64-B979-4F24-B131-4877C8C6C742}" destId="{7C41C32E-90FA-4A80-9529-38AEC211A2C0}" srcOrd="0" destOrd="1" presId="urn:microsoft.com/office/officeart/2005/8/layout/bList2"/>
    <dgm:cxn modelId="{6137CD9B-A9CF-4CFD-B42A-DD4D244D757D}" type="presOf" srcId="{1DE1EA12-252F-4C0C-AC90-CA6DB6006858}" destId="{94CC3672-2A92-41C2-A376-27E8ACC93B84}" srcOrd="1" destOrd="0" presId="urn:microsoft.com/office/officeart/2005/8/layout/bList2"/>
    <dgm:cxn modelId="{133C8F0B-08B0-437B-A327-A1DC215207DA}" type="presParOf" srcId="{20B0766B-9958-45AA-B06E-4511E2326600}" destId="{F7573339-46D6-448C-B7DF-A38402636CA4}" srcOrd="0" destOrd="0" presId="urn:microsoft.com/office/officeart/2005/8/layout/bList2"/>
    <dgm:cxn modelId="{F4F57854-BD0C-4458-AB3A-2B05BAE0CFE8}" type="presParOf" srcId="{F7573339-46D6-448C-B7DF-A38402636CA4}" destId="{7C41C32E-90FA-4A80-9529-38AEC211A2C0}" srcOrd="0" destOrd="0" presId="urn:microsoft.com/office/officeart/2005/8/layout/bList2"/>
    <dgm:cxn modelId="{2CBF9AF5-5092-4711-AF85-965A59409C17}" type="presParOf" srcId="{F7573339-46D6-448C-B7DF-A38402636CA4}" destId="{55EC9CAF-208F-471E-BA24-AB44257E6AA1}" srcOrd="1" destOrd="0" presId="urn:microsoft.com/office/officeart/2005/8/layout/bList2"/>
    <dgm:cxn modelId="{68B8DE81-D86A-4452-B13B-46666E9B83D6}" type="presParOf" srcId="{F7573339-46D6-448C-B7DF-A38402636CA4}" destId="{94CC3672-2A92-41C2-A376-27E8ACC93B84}" srcOrd="2" destOrd="0" presId="urn:microsoft.com/office/officeart/2005/8/layout/bList2"/>
    <dgm:cxn modelId="{996B2D12-DDA2-471D-8A46-A57871B1410E}" type="presParOf" srcId="{F7573339-46D6-448C-B7DF-A38402636CA4}" destId="{D1C41D41-020E-4302-8B3E-6985E8361353}" srcOrd="3" destOrd="0" presId="urn:microsoft.com/office/officeart/2005/8/layout/bList2"/>
    <dgm:cxn modelId="{923F1199-02D7-4B82-874D-A3BFE2A15C1B}" type="presParOf" srcId="{20B0766B-9958-45AA-B06E-4511E2326600}" destId="{F105C15B-C391-429C-BAB2-9AB09880A536}" srcOrd="1" destOrd="0" presId="urn:microsoft.com/office/officeart/2005/8/layout/bList2"/>
    <dgm:cxn modelId="{9C2F3D24-99C2-49B8-A335-043CF9F5364A}" type="presParOf" srcId="{20B0766B-9958-45AA-B06E-4511E2326600}" destId="{75D5C083-8A16-43CB-B177-A64727FDA9F9}" srcOrd="2" destOrd="0" presId="urn:microsoft.com/office/officeart/2005/8/layout/bList2"/>
    <dgm:cxn modelId="{4BDCFB00-63F4-488E-8A8E-0CFCA447EEB7}" type="presParOf" srcId="{75D5C083-8A16-43CB-B177-A64727FDA9F9}" destId="{AD4456EC-E3FD-4611-BFD4-032E08C072D0}" srcOrd="0" destOrd="0" presId="urn:microsoft.com/office/officeart/2005/8/layout/bList2"/>
    <dgm:cxn modelId="{B22DD728-7916-4911-9E4A-E335EF87C748}" type="presParOf" srcId="{75D5C083-8A16-43CB-B177-A64727FDA9F9}" destId="{814BC441-45BB-4CD4-AB7C-9A1E9E437CD5}" srcOrd="1" destOrd="0" presId="urn:microsoft.com/office/officeart/2005/8/layout/bList2"/>
    <dgm:cxn modelId="{2C820E0D-AB39-4463-8717-B08F70949FB1}" type="presParOf" srcId="{75D5C083-8A16-43CB-B177-A64727FDA9F9}" destId="{FFBFFC11-638C-4EC2-932C-24AC01941A57}" srcOrd="2" destOrd="0" presId="urn:microsoft.com/office/officeart/2005/8/layout/bList2"/>
    <dgm:cxn modelId="{28D074BD-F3A2-4AFA-9329-2E4DACEA1B6E}" type="presParOf" srcId="{75D5C083-8A16-43CB-B177-A64727FDA9F9}" destId="{E32EB413-C0B3-4C50-8F2E-8FA57E4A30C2}" srcOrd="3" destOrd="0" presId="urn:microsoft.com/office/officeart/2005/8/layout/bList2"/>
    <dgm:cxn modelId="{43A07D75-D43A-4C4C-93C8-77BF9A2146E1}" type="presParOf" srcId="{20B0766B-9958-45AA-B06E-4511E2326600}" destId="{FD55551E-F527-4031-8ACF-30D93C367CC7}" srcOrd="3" destOrd="0" presId="urn:microsoft.com/office/officeart/2005/8/layout/bList2"/>
    <dgm:cxn modelId="{F5FEE948-E1D9-4302-93ED-D8728E98F605}" type="presParOf" srcId="{20B0766B-9958-45AA-B06E-4511E2326600}" destId="{AD69263B-3764-4D85-B146-3786C3EE44CA}" srcOrd="4" destOrd="0" presId="urn:microsoft.com/office/officeart/2005/8/layout/bList2"/>
    <dgm:cxn modelId="{7C0608A1-593C-426A-B025-2F1413824F7C}" type="presParOf" srcId="{AD69263B-3764-4D85-B146-3786C3EE44CA}" destId="{3A056B2D-7D72-47DA-8EBF-D19E1472947C}" srcOrd="0" destOrd="0" presId="urn:microsoft.com/office/officeart/2005/8/layout/bList2"/>
    <dgm:cxn modelId="{FEC16462-DA1D-40BB-84AA-7BE5250B415B}" type="presParOf" srcId="{AD69263B-3764-4D85-B146-3786C3EE44CA}" destId="{B596624A-060E-4982-9A8B-6AA3E14A2217}" srcOrd="1" destOrd="0" presId="urn:microsoft.com/office/officeart/2005/8/layout/bList2"/>
    <dgm:cxn modelId="{515FD0E1-6B2E-483A-A801-E74BF4DC02DA}" type="presParOf" srcId="{AD69263B-3764-4D85-B146-3786C3EE44CA}" destId="{DE80AA30-CB2F-4BE0-84F1-5A3BE8824869}" srcOrd="2" destOrd="0" presId="urn:microsoft.com/office/officeart/2005/8/layout/bList2"/>
    <dgm:cxn modelId="{CB77B3CF-732B-4988-A77D-39F88F91C85F}" type="presParOf" srcId="{AD69263B-3764-4D85-B146-3786C3EE44CA}" destId="{8C7151F1-1095-45E1-8E19-AD84064976CF}"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E35F88-1565-4491-B411-2C0EA8E6D35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MX"/>
        </a:p>
      </dgm:t>
    </dgm:pt>
    <dgm:pt modelId="{C06E2E3D-5C29-446B-A3AA-0EDBD3B46E64}">
      <dgm:prSet phldrT="[Texto]"/>
      <dgm:spPr/>
      <dgm:t>
        <a:bodyPr/>
        <a:lstStyle/>
        <a:p>
          <a:r>
            <a:rPr lang="es-MX" dirty="0" smtClean="0"/>
            <a:t>El código kinésico</a:t>
          </a:r>
          <a:endParaRPr lang="es-MX" dirty="0"/>
        </a:p>
      </dgm:t>
    </dgm:pt>
    <dgm:pt modelId="{E50DB0DC-2DB7-4BE5-B4B8-C2D1CB62963E}" type="parTrans" cxnId="{7287C16B-52D0-43FA-BE2C-0C6EF39EE366}">
      <dgm:prSet/>
      <dgm:spPr/>
      <dgm:t>
        <a:bodyPr/>
        <a:lstStyle/>
        <a:p>
          <a:endParaRPr lang="es-MX"/>
        </a:p>
      </dgm:t>
    </dgm:pt>
    <dgm:pt modelId="{834EA0C3-442A-4020-8172-626752AFCFB1}" type="sibTrans" cxnId="{7287C16B-52D0-43FA-BE2C-0C6EF39EE366}">
      <dgm:prSet/>
      <dgm:spPr/>
      <dgm:t>
        <a:bodyPr/>
        <a:lstStyle/>
        <a:p>
          <a:endParaRPr lang="es-MX"/>
        </a:p>
      </dgm:t>
    </dgm:pt>
    <dgm:pt modelId="{C37D7776-1834-4588-B76D-3CBBB3DBFD6D}">
      <dgm:prSet phldrT="[Texto]"/>
      <dgm:spPr/>
      <dgm:t>
        <a:bodyPr/>
        <a:lstStyle/>
        <a:p>
          <a:r>
            <a:rPr lang="es-MX" dirty="0" smtClean="0"/>
            <a:t>Los factores paralingüísticos</a:t>
          </a:r>
          <a:endParaRPr lang="es-MX" dirty="0"/>
        </a:p>
      </dgm:t>
    </dgm:pt>
    <dgm:pt modelId="{43BAAAEA-FA56-4F2E-B457-B446176B8C13}" type="parTrans" cxnId="{D5BBA062-1405-4B44-9B73-414205C2B4AD}">
      <dgm:prSet/>
      <dgm:spPr/>
      <dgm:t>
        <a:bodyPr/>
        <a:lstStyle/>
        <a:p>
          <a:endParaRPr lang="es-MX"/>
        </a:p>
      </dgm:t>
    </dgm:pt>
    <dgm:pt modelId="{B331AC9E-AE0B-44F2-A767-F2DC8AA08C5C}" type="sibTrans" cxnId="{D5BBA062-1405-4B44-9B73-414205C2B4AD}">
      <dgm:prSet/>
      <dgm:spPr/>
      <dgm:t>
        <a:bodyPr/>
        <a:lstStyle/>
        <a:p>
          <a:endParaRPr lang="es-MX"/>
        </a:p>
      </dgm:t>
    </dgm:pt>
    <dgm:pt modelId="{F4FC6164-3147-4B38-BBAE-B50B98F34CC4}">
      <dgm:prSet/>
      <dgm:spPr/>
      <dgm:t>
        <a:bodyPr/>
        <a:lstStyle/>
        <a:p>
          <a:r>
            <a:rPr lang="es-MX" dirty="0" smtClean="0"/>
            <a:t>La Proxemia</a:t>
          </a:r>
          <a:endParaRPr lang="es-MX" dirty="0"/>
        </a:p>
      </dgm:t>
    </dgm:pt>
    <dgm:pt modelId="{B4278F4A-5366-4982-AABC-79A8C9A0E9CE}" type="parTrans" cxnId="{70502440-CC5D-45E0-9FDA-38BC5841670F}">
      <dgm:prSet/>
      <dgm:spPr/>
      <dgm:t>
        <a:bodyPr/>
        <a:lstStyle/>
        <a:p>
          <a:endParaRPr lang="es-MX"/>
        </a:p>
      </dgm:t>
    </dgm:pt>
    <dgm:pt modelId="{A18B6CF8-00ED-485C-B1D6-A8AA15A31251}" type="sibTrans" cxnId="{70502440-CC5D-45E0-9FDA-38BC5841670F}">
      <dgm:prSet/>
      <dgm:spPr/>
      <dgm:t>
        <a:bodyPr/>
        <a:lstStyle/>
        <a:p>
          <a:endParaRPr lang="es-MX"/>
        </a:p>
      </dgm:t>
    </dgm:pt>
    <dgm:pt modelId="{F4862CFC-A8C4-4F5D-95AE-0691ADAED090}" type="pres">
      <dgm:prSet presAssocID="{9BE35F88-1565-4491-B411-2C0EA8E6D358}" presName="linear" presStyleCnt="0">
        <dgm:presLayoutVars>
          <dgm:animLvl val="lvl"/>
          <dgm:resizeHandles val="exact"/>
        </dgm:presLayoutVars>
      </dgm:prSet>
      <dgm:spPr/>
      <dgm:t>
        <a:bodyPr/>
        <a:lstStyle/>
        <a:p>
          <a:endParaRPr lang="es-MX"/>
        </a:p>
      </dgm:t>
    </dgm:pt>
    <dgm:pt modelId="{F250C5D9-A872-4C65-94B0-63B9FBAB54DE}" type="pres">
      <dgm:prSet presAssocID="{C06E2E3D-5C29-446B-A3AA-0EDBD3B46E64}" presName="parentText" presStyleLbl="node1" presStyleIdx="0" presStyleCnt="3">
        <dgm:presLayoutVars>
          <dgm:chMax val="0"/>
          <dgm:bulletEnabled val="1"/>
        </dgm:presLayoutVars>
      </dgm:prSet>
      <dgm:spPr/>
      <dgm:t>
        <a:bodyPr/>
        <a:lstStyle/>
        <a:p>
          <a:endParaRPr lang="es-MX"/>
        </a:p>
      </dgm:t>
    </dgm:pt>
    <dgm:pt modelId="{8746F343-D05E-4A83-B9EA-216DAFEFAB11}" type="pres">
      <dgm:prSet presAssocID="{834EA0C3-442A-4020-8172-626752AFCFB1}" presName="spacer" presStyleCnt="0"/>
      <dgm:spPr/>
    </dgm:pt>
    <dgm:pt modelId="{D3706416-0233-4EC7-911A-F49FD412B72D}" type="pres">
      <dgm:prSet presAssocID="{F4FC6164-3147-4B38-BBAE-B50B98F34CC4}" presName="parentText" presStyleLbl="node1" presStyleIdx="1" presStyleCnt="3">
        <dgm:presLayoutVars>
          <dgm:chMax val="0"/>
          <dgm:bulletEnabled val="1"/>
        </dgm:presLayoutVars>
      </dgm:prSet>
      <dgm:spPr/>
      <dgm:t>
        <a:bodyPr/>
        <a:lstStyle/>
        <a:p>
          <a:endParaRPr lang="es-MX"/>
        </a:p>
      </dgm:t>
    </dgm:pt>
    <dgm:pt modelId="{BAFE1970-F2A1-4371-97CC-FAB7DFB20169}" type="pres">
      <dgm:prSet presAssocID="{A18B6CF8-00ED-485C-B1D6-A8AA15A31251}" presName="spacer" presStyleCnt="0"/>
      <dgm:spPr/>
    </dgm:pt>
    <dgm:pt modelId="{C037A7B7-1229-4830-B456-C21BE1F744D9}" type="pres">
      <dgm:prSet presAssocID="{C37D7776-1834-4588-B76D-3CBBB3DBFD6D}" presName="parentText" presStyleLbl="node1" presStyleIdx="2" presStyleCnt="3">
        <dgm:presLayoutVars>
          <dgm:chMax val="0"/>
          <dgm:bulletEnabled val="1"/>
        </dgm:presLayoutVars>
      </dgm:prSet>
      <dgm:spPr/>
      <dgm:t>
        <a:bodyPr/>
        <a:lstStyle/>
        <a:p>
          <a:endParaRPr lang="es-MX"/>
        </a:p>
      </dgm:t>
    </dgm:pt>
  </dgm:ptLst>
  <dgm:cxnLst>
    <dgm:cxn modelId="{A6DAE5B2-D403-4F13-8673-5DB985B9215B}" type="presOf" srcId="{C37D7776-1834-4588-B76D-3CBBB3DBFD6D}" destId="{C037A7B7-1229-4830-B456-C21BE1F744D9}" srcOrd="0" destOrd="0" presId="urn:microsoft.com/office/officeart/2005/8/layout/vList2"/>
    <dgm:cxn modelId="{F18C654C-7FF1-43CE-A143-C8946DBB8F6D}" type="presOf" srcId="{C06E2E3D-5C29-446B-A3AA-0EDBD3B46E64}" destId="{F250C5D9-A872-4C65-94B0-63B9FBAB54DE}" srcOrd="0" destOrd="0" presId="urn:microsoft.com/office/officeart/2005/8/layout/vList2"/>
    <dgm:cxn modelId="{70502440-CC5D-45E0-9FDA-38BC5841670F}" srcId="{9BE35F88-1565-4491-B411-2C0EA8E6D358}" destId="{F4FC6164-3147-4B38-BBAE-B50B98F34CC4}" srcOrd="1" destOrd="0" parTransId="{B4278F4A-5366-4982-AABC-79A8C9A0E9CE}" sibTransId="{A18B6CF8-00ED-485C-B1D6-A8AA15A31251}"/>
    <dgm:cxn modelId="{7287C16B-52D0-43FA-BE2C-0C6EF39EE366}" srcId="{9BE35F88-1565-4491-B411-2C0EA8E6D358}" destId="{C06E2E3D-5C29-446B-A3AA-0EDBD3B46E64}" srcOrd="0" destOrd="0" parTransId="{E50DB0DC-2DB7-4BE5-B4B8-C2D1CB62963E}" sibTransId="{834EA0C3-442A-4020-8172-626752AFCFB1}"/>
    <dgm:cxn modelId="{3B975423-FB3A-45FF-9782-9A7342127830}" type="presOf" srcId="{9BE35F88-1565-4491-B411-2C0EA8E6D358}" destId="{F4862CFC-A8C4-4F5D-95AE-0691ADAED090}" srcOrd="0" destOrd="0" presId="urn:microsoft.com/office/officeart/2005/8/layout/vList2"/>
    <dgm:cxn modelId="{D5BBA062-1405-4B44-9B73-414205C2B4AD}" srcId="{9BE35F88-1565-4491-B411-2C0EA8E6D358}" destId="{C37D7776-1834-4588-B76D-3CBBB3DBFD6D}" srcOrd="2" destOrd="0" parTransId="{43BAAAEA-FA56-4F2E-B457-B446176B8C13}" sibTransId="{B331AC9E-AE0B-44F2-A767-F2DC8AA08C5C}"/>
    <dgm:cxn modelId="{419E238F-82AD-4780-8F85-AC660AC3F1C6}" type="presOf" srcId="{F4FC6164-3147-4B38-BBAE-B50B98F34CC4}" destId="{D3706416-0233-4EC7-911A-F49FD412B72D}" srcOrd="0" destOrd="0" presId="urn:microsoft.com/office/officeart/2005/8/layout/vList2"/>
    <dgm:cxn modelId="{3594D4AF-24DB-4C89-BA1E-7E364118F831}" type="presParOf" srcId="{F4862CFC-A8C4-4F5D-95AE-0691ADAED090}" destId="{F250C5D9-A872-4C65-94B0-63B9FBAB54DE}" srcOrd="0" destOrd="0" presId="urn:microsoft.com/office/officeart/2005/8/layout/vList2"/>
    <dgm:cxn modelId="{4544BCFC-F669-4B69-BFC1-10627B77332F}" type="presParOf" srcId="{F4862CFC-A8C4-4F5D-95AE-0691ADAED090}" destId="{8746F343-D05E-4A83-B9EA-216DAFEFAB11}" srcOrd="1" destOrd="0" presId="urn:microsoft.com/office/officeart/2005/8/layout/vList2"/>
    <dgm:cxn modelId="{B2305F7D-8DAA-4C26-9290-948A49F0CCEA}" type="presParOf" srcId="{F4862CFC-A8C4-4F5D-95AE-0691ADAED090}" destId="{D3706416-0233-4EC7-911A-F49FD412B72D}" srcOrd="2" destOrd="0" presId="urn:microsoft.com/office/officeart/2005/8/layout/vList2"/>
    <dgm:cxn modelId="{E0ACBB43-745D-4BB4-A312-523A6EB4EB21}" type="presParOf" srcId="{F4862CFC-A8C4-4F5D-95AE-0691ADAED090}" destId="{BAFE1970-F2A1-4371-97CC-FAB7DFB20169}" srcOrd="3" destOrd="0" presId="urn:microsoft.com/office/officeart/2005/8/layout/vList2"/>
    <dgm:cxn modelId="{7F03667F-CB08-410C-823A-960722CFA506}" type="presParOf" srcId="{F4862CFC-A8C4-4F5D-95AE-0691ADAED090}" destId="{C037A7B7-1229-4830-B456-C21BE1F744D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0D836-1EFD-4CB1-98E6-1DBFAAFD4E90}">
      <dsp:nvSpPr>
        <dsp:cNvPr id="0" name=""/>
        <dsp:cNvSpPr/>
      </dsp:nvSpPr>
      <dsp:spPr>
        <a:xfrm>
          <a:off x="7814130" y="3379470"/>
          <a:ext cx="2291016" cy="545157"/>
        </a:xfrm>
        <a:custGeom>
          <a:avLst/>
          <a:gdLst/>
          <a:ahLst/>
          <a:cxnLst/>
          <a:rect l="0" t="0" r="0" b="0"/>
          <a:pathLst>
            <a:path>
              <a:moveTo>
                <a:pt x="0" y="0"/>
              </a:moveTo>
              <a:lnTo>
                <a:pt x="0" y="371509"/>
              </a:lnTo>
              <a:lnTo>
                <a:pt x="2291016" y="371509"/>
              </a:lnTo>
              <a:lnTo>
                <a:pt x="2291016" y="545157"/>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958F6D-8EAA-4DED-A943-634326B3F8B2}">
      <dsp:nvSpPr>
        <dsp:cNvPr id="0" name=""/>
        <dsp:cNvSpPr/>
      </dsp:nvSpPr>
      <dsp:spPr>
        <a:xfrm>
          <a:off x="7768410" y="3379470"/>
          <a:ext cx="91440" cy="545157"/>
        </a:xfrm>
        <a:custGeom>
          <a:avLst/>
          <a:gdLst/>
          <a:ahLst/>
          <a:cxnLst/>
          <a:rect l="0" t="0" r="0" b="0"/>
          <a:pathLst>
            <a:path>
              <a:moveTo>
                <a:pt x="45720" y="0"/>
              </a:moveTo>
              <a:lnTo>
                <a:pt x="45720" y="545157"/>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18A938-76A8-40EF-89E8-7869F5B4ABB1}">
      <dsp:nvSpPr>
        <dsp:cNvPr id="0" name=""/>
        <dsp:cNvSpPr/>
      </dsp:nvSpPr>
      <dsp:spPr>
        <a:xfrm>
          <a:off x="5523113" y="3379470"/>
          <a:ext cx="2291016" cy="545157"/>
        </a:xfrm>
        <a:custGeom>
          <a:avLst/>
          <a:gdLst/>
          <a:ahLst/>
          <a:cxnLst/>
          <a:rect l="0" t="0" r="0" b="0"/>
          <a:pathLst>
            <a:path>
              <a:moveTo>
                <a:pt x="2291016" y="0"/>
              </a:moveTo>
              <a:lnTo>
                <a:pt x="2291016" y="371509"/>
              </a:lnTo>
              <a:lnTo>
                <a:pt x="0" y="371509"/>
              </a:lnTo>
              <a:lnTo>
                <a:pt x="0" y="545157"/>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4F70F-44A8-4E36-B912-4E395904766E}">
      <dsp:nvSpPr>
        <dsp:cNvPr id="0" name=""/>
        <dsp:cNvSpPr/>
      </dsp:nvSpPr>
      <dsp:spPr>
        <a:xfrm>
          <a:off x="4950359" y="1644025"/>
          <a:ext cx="2863770" cy="545157"/>
        </a:xfrm>
        <a:custGeom>
          <a:avLst/>
          <a:gdLst/>
          <a:ahLst/>
          <a:cxnLst/>
          <a:rect l="0" t="0" r="0" b="0"/>
          <a:pathLst>
            <a:path>
              <a:moveTo>
                <a:pt x="0" y="0"/>
              </a:moveTo>
              <a:lnTo>
                <a:pt x="0" y="371509"/>
              </a:lnTo>
              <a:lnTo>
                <a:pt x="2863770" y="371509"/>
              </a:lnTo>
              <a:lnTo>
                <a:pt x="2863770" y="545157"/>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92239C-77BB-4B75-B11A-732BB5A16077}">
      <dsp:nvSpPr>
        <dsp:cNvPr id="0" name=""/>
        <dsp:cNvSpPr/>
      </dsp:nvSpPr>
      <dsp:spPr>
        <a:xfrm>
          <a:off x="2086589" y="3379470"/>
          <a:ext cx="1145508" cy="545157"/>
        </a:xfrm>
        <a:custGeom>
          <a:avLst/>
          <a:gdLst/>
          <a:ahLst/>
          <a:cxnLst/>
          <a:rect l="0" t="0" r="0" b="0"/>
          <a:pathLst>
            <a:path>
              <a:moveTo>
                <a:pt x="0" y="0"/>
              </a:moveTo>
              <a:lnTo>
                <a:pt x="0" y="371509"/>
              </a:lnTo>
              <a:lnTo>
                <a:pt x="1145508" y="371509"/>
              </a:lnTo>
              <a:lnTo>
                <a:pt x="1145508" y="545157"/>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89F9E-0747-4CBE-AA18-FF91F796829A}">
      <dsp:nvSpPr>
        <dsp:cNvPr id="0" name=""/>
        <dsp:cNvSpPr/>
      </dsp:nvSpPr>
      <dsp:spPr>
        <a:xfrm>
          <a:off x="941080" y="3379470"/>
          <a:ext cx="1145508" cy="545157"/>
        </a:xfrm>
        <a:custGeom>
          <a:avLst/>
          <a:gdLst/>
          <a:ahLst/>
          <a:cxnLst/>
          <a:rect l="0" t="0" r="0" b="0"/>
          <a:pathLst>
            <a:path>
              <a:moveTo>
                <a:pt x="1145508" y="0"/>
              </a:moveTo>
              <a:lnTo>
                <a:pt x="1145508" y="371509"/>
              </a:lnTo>
              <a:lnTo>
                <a:pt x="0" y="371509"/>
              </a:lnTo>
              <a:lnTo>
                <a:pt x="0" y="545157"/>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E65F48-1A9D-433D-B3C3-D78E54089ECD}">
      <dsp:nvSpPr>
        <dsp:cNvPr id="0" name=""/>
        <dsp:cNvSpPr/>
      </dsp:nvSpPr>
      <dsp:spPr>
        <a:xfrm>
          <a:off x="2086589" y="1644025"/>
          <a:ext cx="2863770" cy="545157"/>
        </a:xfrm>
        <a:custGeom>
          <a:avLst/>
          <a:gdLst/>
          <a:ahLst/>
          <a:cxnLst/>
          <a:rect l="0" t="0" r="0" b="0"/>
          <a:pathLst>
            <a:path>
              <a:moveTo>
                <a:pt x="2863770" y="0"/>
              </a:moveTo>
              <a:lnTo>
                <a:pt x="2863770" y="371509"/>
              </a:lnTo>
              <a:lnTo>
                <a:pt x="0" y="371509"/>
              </a:lnTo>
              <a:lnTo>
                <a:pt x="0" y="545157"/>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5FCB8E-C47E-4254-B99E-A87E3B18AF23}">
      <dsp:nvSpPr>
        <dsp:cNvPr id="0" name=""/>
        <dsp:cNvSpPr/>
      </dsp:nvSpPr>
      <dsp:spPr>
        <a:xfrm>
          <a:off x="4013125" y="453738"/>
          <a:ext cx="1874468" cy="1190287"/>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06DDE9-D64F-4F33-A546-5792FD3F4CFA}">
      <dsp:nvSpPr>
        <dsp:cNvPr id="0" name=""/>
        <dsp:cNvSpPr/>
      </dsp:nvSpPr>
      <dsp:spPr>
        <a:xfrm>
          <a:off x="4221399" y="651599"/>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El código</a:t>
          </a:r>
          <a:endParaRPr lang="es-MX" sz="2200" kern="1200" dirty="0"/>
        </a:p>
      </dsp:txBody>
      <dsp:txXfrm>
        <a:off x="4256261" y="686461"/>
        <a:ext cx="1804744" cy="1120563"/>
      </dsp:txXfrm>
    </dsp:sp>
    <dsp:sp modelId="{8351F079-FBE5-45CE-9921-AA95E9E3A748}">
      <dsp:nvSpPr>
        <dsp:cNvPr id="0" name=""/>
        <dsp:cNvSpPr/>
      </dsp:nvSpPr>
      <dsp:spPr>
        <a:xfrm>
          <a:off x="1149355" y="2189183"/>
          <a:ext cx="1874468" cy="1190287"/>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F35049-CB64-4FD3-AE53-EC0A08847BC1}">
      <dsp:nvSpPr>
        <dsp:cNvPr id="0" name=""/>
        <dsp:cNvSpPr/>
      </dsp:nvSpPr>
      <dsp:spPr>
        <a:xfrm>
          <a:off x="1357629" y="2387044"/>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Verbal o Lingüístico</a:t>
          </a:r>
          <a:endParaRPr lang="es-MX" sz="2200" kern="1200" dirty="0"/>
        </a:p>
      </dsp:txBody>
      <dsp:txXfrm>
        <a:off x="1392491" y="2421906"/>
        <a:ext cx="1804744" cy="1120563"/>
      </dsp:txXfrm>
    </dsp:sp>
    <dsp:sp modelId="{1083FB6C-9A07-4F8A-BF7C-9ED0DE08C2C8}">
      <dsp:nvSpPr>
        <dsp:cNvPr id="0" name=""/>
        <dsp:cNvSpPr/>
      </dsp:nvSpPr>
      <dsp:spPr>
        <a:xfrm>
          <a:off x="3846" y="3924628"/>
          <a:ext cx="1874468" cy="1190287"/>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EAA08-E4C9-4646-8F33-7D8279698ED1}">
      <dsp:nvSpPr>
        <dsp:cNvPr id="0" name=""/>
        <dsp:cNvSpPr/>
      </dsp:nvSpPr>
      <dsp:spPr>
        <a:xfrm>
          <a:off x="212120" y="4122489"/>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Significante</a:t>
          </a:r>
          <a:endParaRPr lang="es-MX" sz="2200" kern="1200" dirty="0"/>
        </a:p>
      </dsp:txBody>
      <dsp:txXfrm>
        <a:off x="246982" y="4157351"/>
        <a:ext cx="1804744" cy="1120563"/>
      </dsp:txXfrm>
    </dsp:sp>
    <dsp:sp modelId="{5C0107A0-9704-4308-8285-D650D1CE7576}">
      <dsp:nvSpPr>
        <dsp:cNvPr id="0" name=""/>
        <dsp:cNvSpPr/>
      </dsp:nvSpPr>
      <dsp:spPr>
        <a:xfrm>
          <a:off x="2294863" y="3924628"/>
          <a:ext cx="1874468" cy="1190287"/>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3977A-BF5C-44E4-9D93-8751AF019DAD}">
      <dsp:nvSpPr>
        <dsp:cNvPr id="0" name=""/>
        <dsp:cNvSpPr/>
      </dsp:nvSpPr>
      <dsp:spPr>
        <a:xfrm>
          <a:off x="2503137" y="4122489"/>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Significado</a:t>
          </a:r>
          <a:endParaRPr lang="es-MX" sz="2200" kern="1200" dirty="0"/>
        </a:p>
      </dsp:txBody>
      <dsp:txXfrm>
        <a:off x="2537999" y="4157351"/>
        <a:ext cx="1804744" cy="1120563"/>
      </dsp:txXfrm>
    </dsp:sp>
    <dsp:sp modelId="{C29210C7-D466-4729-AADC-54D62B3F2D40}">
      <dsp:nvSpPr>
        <dsp:cNvPr id="0" name=""/>
        <dsp:cNvSpPr/>
      </dsp:nvSpPr>
      <dsp:spPr>
        <a:xfrm>
          <a:off x="6876896" y="2189183"/>
          <a:ext cx="1874468" cy="1190287"/>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E92BA4-79AB-413A-B497-097D9EB98854}">
      <dsp:nvSpPr>
        <dsp:cNvPr id="0" name=""/>
        <dsp:cNvSpPr/>
      </dsp:nvSpPr>
      <dsp:spPr>
        <a:xfrm>
          <a:off x="7085170" y="2387044"/>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No verbal o no Lingüístico</a:t>
          </a:r>
          <a:endParaRPr lang="es-MX" sz="2200" kern="1200" dirty="0"/>
        </a:p>
      </dsp:txBody>
      <dsp:txXfrm>
        <a:off x="7120032" y="2421906"/>
        <a:ext cx="1804744" cy="1120563"/>
      </dsp:txXfrm>
    </dsp:sp>
    <dsp:sp modelId="{C9687D90-DC00-4F65-A3AA-DBEE7D70EE9B}">
      <dsp:nvSpPr>
        <dsp:cNvPr id="0" name=""/>
        <dsp:cNvSpPr/>
      </dsp:nvSpPr>
      <dsp:spPr>
        <a:xfrm>
          <a:off x="4585879" y="3924628"/>
          <a:ext cx="1874468" cy="1190287"/>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F68D10-9F21-4D33-923E-F59F72898E07}">
      <dsp:nvSpPr>
        <dsp:cNvPr id="0" name=""/>
        <dsp:cNvSpPr/>
      </dsp:nvSpPr>
      <dsp:spPr>
        <a:xfrm>
          <a:off x="4794154" y="4122489"/>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Icónico o de imagen</a:t>
          </a:r>
          <a:endParaRPr lang="es-MX" sz="2200" kern="1200" dirty="0"/>
        </a:p>
      </dsp:txBody>
      <dsp:txXfrm>
        <a:off x="4829016" y="4157351"/>
        <a:ext cx="1804744" cy="1120563"/>
      </dsp:txXfrm>
    </dsp:sp>
    <dsp:sp modelId="{3771E3B4-7888-4BA8-871A-5C4E4CCFF5D0}">
      <dsp:nvSpPr>
        <dsp:cNvPr id="0" name=""/>
        <dsp:cNvSpPr/>
      </dsp:nvSpPr>
      <dsp:spPr>
        <a:xfrm>
          <a:off x="6876896" y="3924628"/>
          <a:ext cx="1874468" cy="1190287"/>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AB55D-E67C-40F1-9E14-522C83992C5D}">
      <dsp:nvSpPr>
        <dsp:cNvPr id="0" name=""/>
        <dsp:cNvSpPr/>
      </dsp:nvSpPr>
      <dsp:spPr>
        <a:xfrm>
          <a:off x="7085170" y="4122489"/>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Corporal</a:t>
          </a:r>
          <a:endParaRPr lang="es-MX" sz="2200" kern="1200" dirty="0"/>
        </a:p>
      </dsp:txBody>
      <dsp:txXfrm>
        <a:off x="7120032" y="4157351"/>
        <a:ext cx="1804744" cy="1120563"/>
      </dsp:txXfrm>
    </dsp:sp>
    <dsp:sp modelId="{33676EA0-50AD-4F55-9FA4-50C628F4C4A9}">
      <dsp:nvSpPr>
        <dsp:cNvPr id="0" name=""/>
        <dsp:cNvSpPr/>
      </dsp:nvSpPr>
      <dsp:spPr>
        <a:xfrm>
          <a:off x="9167912" y="3924628"/>
          <a:ext cx="1874468" cy="1190287"/>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067CA-DF56-442A-972B-B6B1421008FF}">
      <dsp:nvSpPr>
        <dsp:cNvPr id="0" name=""/>
        <dsp:cNvSpPr/>
      </dsp:nvSpPr>
      <dsp:spPr>
        <a:xfrm>
          <a:off x="9376187" y="4122489"/>
          <a:ext cx="1874468" cy="1190287"/>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Sonoro</a:t>
          </a:r>
          <a:endParaRPr lang="es-MX" sz="2200" kern="1200" dirty="0"/>
        </a:p>
      </dsp:txBody>
      <dsp:txXfrm>
        <a:off x="9411049" y="4157351"/>
        <a:ext cx="1804744" cy="1120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1C32E-90FA-4A80-9529-38AEC211A2C0}">
      <dsp:nvSpPr>
        <dsp:cNvPr id="0" name=""/>
        <dsp:cNvSpPr/>
      </dsp:nvSpPr>
      <dsp:spPr>
        <a:xfrm>
          <a:off x="1355516" y="3629"/>
          <a:ext cx="2405682" cy="1795791"/>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Semáforo</a:t>
          </a:r>
          <a:endParaRPr lang="es-MX" sz="2100" kern="1200" dirty="0"/>
        </a:p>
        <a:p>
          <a:pPr marL="228600" lvl="1" indent="-228600" algn="l" defTabSz="933450">
            <a:lnSpc>
              <a:spcPct val="90000"/>
            </a:lnSpc>
            <a:spcBef>
              <a:spcPct val="0"/>
            </a:spcBef>
            <a:spcAft>
              <a:spcPct val="15000"/>
            </a:spcAft>
            <a:buChar char="••"/>
          </a:pPr>
          <a:r>
            <a:rPr lang="es-MX" sz="2100" kern="1200" dirty="0" smtClean="0"/>
            <a:t>Colores y símbolos en las señales</a:t>
          </a:r>
          <a:endParaRPr lang="es-MX" sz="2100" kern="1200" dirty="0"/>
        </a:p>
        <a:p>
          <a:pPr marL="228600" lvl="1" indent="-228600" algn="l" defTabSz="933450">
            <a:lnSpc>
              <a:spcPct val="90000"/>
            </a:lnSpc>
            <a:spcBef>
              <a:spcPct val="0"/>
            </a:spcBef>
            <a:spcAft>
              <a:spcPct val="15000"/>
            </a:spcAft>
            <a:buChar char="••"/>
          </a:pPr>
          <a:r>
            <a:rPr lang="es-MX" sz="2100" kern="1200" dirty="0" smtClean="0"/>
            <a:t>Íconos</a:t>
          </a:r>
          <a:endParaRPr lang="es-MX" sz="2100" kern="1200" dirty="0"/>
        </a:p>
      </dsp:txBody>
      <dsp:txXfrm>
        <a:off x="1397594" y="45707"/>
        <a:ext cx="2321526" cy="1753713"/>
      </dsp:txXfrm>
    </dsp:sp>
    <dsp:sp modelId="{94CC3672-2A92-41C2-A376-27E8ACC93B84}">
      <dsp:nvSpPr>
        <dsp:cNvPr id="0" name=""/>
        <dsp:cNvSpPr/>
      </dsp:nvSpPr>
      <dsp:spPr>
        <a:xfrm>
          <a:off x="1355516" y="1799420"/>
          <a:ext cx="2405682" cy="77219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lvl="0" algn="l" defTabSz="1289050">
            <a:lnSpc>
              <a:spcPct val="90000"/>
            </a:lnSpc>
            <a:spcBef>
              <a:spcPct val="0"/>
            </a:spcBef>
            <a:spcAft>
              <a:spcPct val="35000"/>
            </a:spcAft>
          </a:pPr>
          <a:r>
            <a:rPr lang="es-MX" sz="2900" kern="1200" dirty="0" smtClean="0"/>
            <a:t>Icónico</a:t>
          </a:r>
          <a:endParaRPr lang="es-MX" sz="2900" kern="1200" dirty="0"/>
        </a:p>
      </dsp:txBody>
      <dsp:txXfrm>
        <a:off x="1355516" y="1799420"/>
        <a:ext cx="1694142" cy="772190"/>
      </dsp:txXfrm>
    </dsp:sp>
    <dsp:sp modelId="{D1C41D41-020E-4302-8B3E-6985E8361353}">
      <dsp:nvSpPr>
        <dsp:cNvPr id="0" name=""/>
        <dsp:cNvSpPr/>
      </dsp:nvSpPr>
      <dsp:spPr>
        <a:xfrm>
          <a:off x="3117712" y="1922076"/>
          <a:ext cx="841988" cy="841988"/>
        </a:xfrm>
        <a:prstGeom prst="ellipse">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456EC-E3FD-4611-BFD4-032E08C072D0}">
      <dsp:nvSpPr>
        <dsp:cNvPr id="0" name=""/>
        <dsp:cNvSpPr/>
      </dsp:nvSpPr>
      <dsp:spPr>
        <a:xfrm>
          <a:off x="4168298" y="3629"/>
          <a:ext cx="2405682" cy="1795791"/>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5">
              <a:hueOff val="679280"/>
              <a:satOff val="7285"/>
              <a:lumOff val="4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Gestos</a:t>
          </a:r>
          <a:endParaRPr lang="es-MX" sz="2100" kern="1200" dirty="0"/>
        </a:p>
        <a:p>
          <a:pPr marL="228600" lvl="1" indent="-228600" algn="l" defTabSz="933450">
            <a:lnSpc>
              <a:spcPct val="90000"/>
            </a:lnSpc>
            <a:spcBef>
              <a:spcPct val="0"/>
            </a:spcBef>
            <a:spcAft>
              <a:spcPct val="15000"/>
            </a:spcAft>
            <a:buChar char="••"/>
          </a:pPr>
          <a:r>
            <a:rPr lang="es-MX" sz="2100" kern="1200" dirty="0" smtClean="0"/>
            <a:t>Mirada</a:t>
          </a:r>
          <a:endParaRPr lang="es-MX" sz="2100" kern="1200" dirty="0"/>
        </a:p>
        <a:p>
          <a:pPr marL="228600" lvl="1" indent="-228600" algn="l" defTabSz="933450">
            <a:lnSpc>
              <a:spcPct val="90000"/>
            </a:lnSpc>
            <a:spcBef>
              <a:spcPct val="0"/>
            </a:spcBef>
            <a:spcAft>
              <a:spcPct val="15000"/>
            </a:spcAft>
            <a:buChar char="••"/>
          </a:pPr>
          <a:r>
            <a:rPr lang="es-MX" sz="2100" kern="1200" dirty="0" smtClean="0"/>
            <a:t>Ademanes</a:t>
          </a:r>
          <a:endParaRPr lang="es-MX" sz="2100" kern="1200" dirty="0"/>
        </a:p>
      </dsp:txBody>
      <dsp:txXfrm>
        <a:off x="4210376" y="45707"/>
        <a:ext cx="2321526" cy="1753713"/>
      </dsp:txXfrm>
    </dsp:sp>
    <dsp:sp modelId="{FFBFFC11-638C-4EC2-932C-24AC01941A57}">
      <dsp:nvSpPr>
        <dsp:cNvPr id="0" name=""/>
        <dsp:cNvSpPr/>
      </dsp:nvSpPr>
      <dsp:spPr>
        <a:xfrm>
          <a:off x="4168298" y="1799420"/>
          <a:ext cx="2405682" cy="772190"/>
        </a:xfrm>
        <a:prstGeom prst="rect">
          <a:avLst/>
        </a:prstGeom>
        <a:solidFill>
          <a:schemeClr val="accent5">
            <a:hueOff val="679280"/>
            <a:satOff val="7285"/>
            <a:lumOff val="4412"/>
            <a:alphaOff val="0"/>
          </a:schemeClr>
        </a:solidFill>
        <a:ln w="15875" cap="rnd" cmpd="sng" algn="ctr">
          <a:solidFill>
            <a:schemeClr val="accent5">
              <a:hueOff val="679280"/>
              <a:satOff val="7285"/>
              <a:lumOff val="4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lvl="0" algn="l" defTabSz="1289050">
            <a:lnSpc>
              <a:spcPct val="90000"/>
            </a:lnSpc>
            <a:spcBef>
              <a:spcPct val="0"/>
            </a:spcBef>
            <a:spcAft>
              <a:spcPct val="35000"/>
            </a:spcAft>
          </a:pPr>
          <a:r>
            <a:rPr lang="es-MX" sz="2900" kern="1200" dirty="0" smtClean="0"/>
            <a:t>corporal</a:t>
          </a:r>
          <a:endParaRPr lang="es-MX" sz="2900" kern="1200" dirty="0"/>
        </a:p>
      </dsp:txBody>
      <dsp:txXfrm>
        <a:off x="4168298" y="1799420"/>
        <a:ext cx="1694142" cy="772190"/>
      </dsp:txXfrm>
    </dsp:sp>
    <dsp:sp modelId="{E32EB413-C0B3-4C50-8F2E-8FA57E4A30C2}">
      <dsp:nvSpPr>
        <dsp:cNvPr id="0" name=""/>
        <dsp:cNvSpPr/>
      </dsp:nvSpPr>
      <dsp:spPr>
        <a:xfrm>
          <a:off x="5930494" y="1922076"/>
          <a:ext cx="841988" cy="841988"/>
        </a:xfrm>
        <a:prstGeom prst="ellipse">
          <a:avLst/>
        </a:prstGeom>
        <a:solidFill>
          <a:schemeClr val="accent5">
            <a:tint val="40000"/>
            <a:alpha val="90000"/>
            <a:hueOff val="501067"/>
            <a:satOff val="13526"/>
            <a:lumOff val="1463"/>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56B2D-7D72-47DA-8EBF-D19E1472947C}">
      <dsp:nvSpPr>
        <dsp:cNvPr id="0" name=""/>
        <dsp:cNvSpPr/>
      </dsp:nvSpPr>
      <dsp:spPr>
        <a:xfrm>
          <a:off x="2761907" y="3181084"/>
          <a:ext cx="2405682" cy="1795791"/>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5">
              <a:hueOff val="1358559"/>
              <a:satOff val="14570"/>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Bocinazos</a:t>
          </a:r>
          <a:endParaRPr lang="es-MX" sz="2100" kern="1200" dirty="0"/>
        </a:p>
        <a:p>
          <a:pPr marL="228600" lvl="1" indent="-228600" algn="l" defTabSz="933450">
            <a:lnSpc>
              <a:spcPct val="90000"/>
            </a:lnSpc>
            <a:spcBef>
              <a:spcPct val="0"/>
            </a:spcBef>
            <a:spcAft>
              <a:spcPct val="15000"/>
            </a:spcAft>
            <a:buChar char="••"/>
          </a:pPr>
          <a:r>
            <a:rPr lang="es-MX" sz="2100" kern="1200" dirty="0" smtClean="0"/>
            <a:t>Alarmas</a:t>
          </a:r>
          <a:endParaRPr lang="es-MX" sz="2100" kern="1200" dirty="0"/>
        </a:p>
        <a:p>
          <a:pPr marL="228600" lvl="1" indent="-228600" algn="l" defTabSz="933450">
            <a:lnSpc>
              <a:spcPct val="90000"/>
            </a:lnSpc>
            <a:spcBef>
              <a:spcPct val="0"/>
            </a:spcBef>
            <a:spcAft>
              <a:spcPct val="15000"/>
            </a:spcAft>
            <a:buChar char="••"/>
          </a:pPr>
          <a:r>
            <a:rPr lang="es-MX" sz="2100" kern="1200" dirty="0" smtClean="0"/>
            <a:t>Sonido de alerta (policía, ambulancia)</a:t>
          </a:r>
          <a:endParaRPr lang="es-MX" sz="2100" kern="1200" dirty="0"/>
        </a:p>
      </dsp:txBody>
      <dsp:txXfrm>
        <a:off x="2803985" y="3223162"/>
        <a:ext cx="2321526" cy="1753713"/>
      </dsp:txXfrm>
    </dsp:sp>
    <dsp:sp modelId="{DE80AA30-CB2F-4BE0-84F1-5A3BE8824869}">
      <dsp:nvSpPr>
        <dsp:cNvPr id="0" name=""/>
        <dsp:cNvSpPr/>
      </dsp:nvSpPr>
      <dsp:spPr>
        <a:xfrm>
          <a:off x="2761907" y="4976876"/>
          <a:ext cx="2405682" cy="772190"/>
        </a:xfrm>
        <a:prstGeom prst="rect">
          <a:avLst/>
        </a:prstGeom>
        <a:solidFill>
          <a:schemeClr val="accent5">
            <a:hueOff val="1358559"/>
            <a:satOff val="14570"/>
            <a:lumOff val="8823"/>
            <a:alphaOff val="0"/>
          </a:schemeClr>
        </a:solidFill>
        <a:ln w="15875" cap="rnd" cmpd="sng" algn="ctr">
          <a:solidFill>
            <a:schemeClr val="accent5">
              <a:hueOff val="1358559"/>
              <a:satOff val="14570"/>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lvl="0" algn="l" defTabSz="1289050">
            <a:lnSpc>
              <a:spcPct val="90000"/>
            </a:lnSpc>
            <a:spcBef>
              <a:spcPct val="0"/>
            </a:spcBef>
            <a:spcAft>
              <a:spcPct val="35000"/>
            </a:spcAft>
          </a:pPr>
          <a:r>
            <a:rPr lang="es-MX" sz="2900" kern="1200" dirty="0" smtClean="0"/>
            <a:t>sonoro</a:t>
          </a:r>
          <a:endParaRPr lang="es-MX" sz="2900" kern="1200" dirty="0"/>
        </a:p>
      </dsp:txBody>
      <dsp:txXfrm>
        <a:off x="2761907" y="4976876"/>
        <a:ext cx="1694142" cy="772190"/>
      </dsp:txXfrm>
    </dsp:sp>
    <dsp:sp modelId="{8C7151F1-1095-45E1-8E19-AD84064976CF}">
      <dsp:nvSpPr>
        <dsp:cNvPr id="0" name=""/>
        <dsp:cNvSpPr/>
      </dsp:nvSpPr>
      <dsp:spPr>
        <a:xfrm>
          <a:off x="4524103" y="5099531"/>
          <a:ext cx="841988" cy="841988"/>
        </a:xfrm>
        <a:prstGeom prst="ellipse">
          <a:avLst/>
        </a:prstGeom>
        <a:solidFill>
          <a:schemeClr val="accent5">
            <a:tint val="40000"/>
            <a:alpha val="90000"/>
            <a:hueOff val="1002133"/>
            <a:satOff val="27053"/>
            <a:lumOff val="2927"/>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0C5D9-A872-4C65-94B0-63B9FBAB54DE}">
      <dsp:nvSpPr>
        <dsp:cNvPr id="0" name=""/>
        <dsp:cNvSpPr/>
      </dsp:nvSpPr>
      <dsp:spPr>
        <a:xfrm>
          <a:off x="0" y="999603"/>
          <a:ext cx="8128000" cy="105534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s-MX" sz="4400" kern="1200" dirty="0" smtClean="0"/>
            <a:t>El código kinésico</a:t>
          </a:r>
          <a:endParaRPr lang="es-MX" sz="4400" kern="1200" dirty="0"/>
        </a:p>
      </dsp:txBody>
      <dsp:txXfrm>
        <a:off x="51517" y="1051120"/>
        <a:ext cx="8024966" cy="952306"/>
      </dsp:txXfrm>
    </dsp:sp>
    <dsp:sp modelId="{D3706416-0233-4EC7-911A-F49FD412B72D}">
      <dsp:nvSpPr>
        <dsp:cNvPr id="0" name=""/>
        <dsp:cNvSpPr/>
      </dsp:nvSpPr>
      <dsp:spPr>
        <a:xfrm>
          <a:off x="0" y="2181663"/>
          <a:ext cx="8128000" cy="1055340"/>
        </a:xfrm>
        <a:prstGeom prst="roundRect">
          <a:avLst/>
        </a:prstGeom>
        <a:solidFill>
          <a:schemeClr val="accent4">
            <a:hueOff val="-7698344"/>
            <a:satOff val="14422"/>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s-MX" sz="4400" kern="1200" dirty="0" smtClean="0"/>
            <a:t>La Proxemia</a:t>
          </a:r>
          <a:endParaRPr lang="es-MX" sz="4400" kern="1200" dirty="0"/>
        </a:p>
      </dsp:txBody>
      <dsp:txXfrm>
        <a:off x="51517" y="2233180"/>
        <a:ext cx="8024966" cy="952306"/>
      </dsp:txXfrm>
    </dsp:sp>
    <dsp:sp modelId="{C037A7B7-1229-4830-B456-C21BE1F744D9}">
      <dsp:nvSpPr>
        <dsp:cNvPr id="0" name=""/>
        <dsp:cNvSpPr/>
      </dsp:nvSpPr>
      <dsp:spPr>
        <a:xfrm>
          <a:off x="0" y="3363723"/>
          <a:ext cx="8128000" cy="1055340"/>
        </a:xfrm>
        <a:prstGeom prst="roundRect">
          <a:avLst/>
        </a:prstGeom>
        <a:solidFill>
          <a:schemeClr val="accent4">
            <a:hueOff val="-15396687"/>
            <a:satOff val="28843"/>
            <a:lumOff val="-5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s-MX" sz="4400" kern="1200" dirty="0" smtClean="0"/>
            <a:t>Los factores paralingüísticos</a:t>
          </a:r>
          <a:endParaRPr lang="es-MX" sz="4400" kern="1200" dirty="0"/>
        </a:p>
      </dsp:txBody>
      <dsp:txXfrm>
        <a:off x="51517" y="3415240"/>
        <a:ext cx="8024966" cy="9523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4/6/2020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4224270" y="0"/>
            <a:ext cx="6053071" cy="1119372"/>
          </a:xfrm>
          <a:prstGeom prst="rect">
            <a:avLst/>
          </a:prstGeom>
        </p:spPr>
      </p:pic>
      <p:sp>
        <p:nvSpPr>
          <p:cNvPr id="5" name="Título 1"/>
          <p:cNvSpPr>
            <a:spLocks noGrp="1"/>
          </p:cNvSpPr>
          <p:nvPr>
            <p:ph type="ctrTitle"/>
          </p:nvPr>
        </p:nvSpPr>
        <p:spPr/>
        <p:txBody>
          <a:bodyPr/>
          <a:lstStyle/>
          <a:p>
            <a:r>
              <a:rPr lang="es-MX" dirty="0" smtClean="0"/>
              <a:t>Semana 4 </a:t>
            </a:r>
            <a:br>
              <a:rPr lang="es-MX" dirty="0" smtClean="0"/>
            </a:br>
            <a:r>
              <a:rPr lang="es-MX" dirty="0" smtClean="0"/>
              <a:t>OCTAVO grado</a:t>
            </a:r>
            <a:br>
              <a:rPr lang="es-MX" dirty="0" smtClean="0"/>
            </a:br>
            <a:r>
              <a:rPr lang="es-MX" dirty="0" smtClean="0"/>
              <a:t>clases virtuales</a:t>
            </a:r>
            <a:endParaRPr lang="es-MX" dirty="0"/>
          </a:p>
        </p:txBody>
      </p:sp>
      <p:sp>
        <p:nvSpPr>
          <p:cNvPr id="6" name="Subtítulo 2"/>
          <p:cNvSpPr>
            <a:spLocks noGrp="1"/>
          </p:cNvSpPr>
          <p:nvPr>
            <p:ph type="subTitle" idx="1"/>
          </p:nvPr>
        </p:nvSpPr>
        <p:spPr>
          <a:xfrm>
            <a:off x="684212" y="4343399"/>
            <a:ext cx="7416599" cy="1947333"/>
          </a:xfrm>
        </p:spPr>
        <p:txBody>
          <a:bodyPr>
            <a:normAutofit/>
          </a:bodyPr>
          <a:lstStyle/>
          <a:p>
            <a:r>
              <a:rPr lang="es-MX" sz="3600" dirty="0" smtClean="0"/>
              <a:t>Por : Profesora Yenis Rivera S.</a:t>
            </a:r>
            <a:endParaRPr lang="es-MX" sz="3600" dirty="0"/>
          </a:p>
        </p:txBody>
      </p:sp>
      <p:pic>
        <p:nvPicPr>
          <p:cNvPr id="2" name="8 semana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079" y="5681132"/>
            <a:ext cx="609600" cy="609600"/>
          </a:xfrm>
          <a:prstGeom prst="rect">
            <a:avLst/>
          </a:prstGeom>
        </p:spPr>
      </p:pic>
    </p:spTree>
    <p:extLst>
      <p:ext uri="{BB962C8B-B14F-4D97-AF65-F5344CB8AC3E}">
        <p14:creationId xmlns:p14="http://schemas.microsoft.com/office/powerpoint/2010/main" val="25270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96980" y="1234963"/>
            <a:ext cx="7804597" cy="3285522"/>
          </a:xfrm>
          <a:prstGeom prst="rect">
            <a:avLst/>
          </a:prstGeom>
        </p:spPr>
      </p:pic>
    </p:spTree>
    <p:extLst>
      <p:ext uri="{BB962C8B-B14F-4D97-AF65-F5344CB8AC3E}">
        <p14:creationId xmlns:p14="http://schemas.microsoft.com/office/powerpoint/2010/main" val="22039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4212" y="685800"/>
            <a:ext cx="11293140" cy="3615267"/>
          </a:xfrm>
        </p:spPr>
        <p:txBody>
          <a:bodyPr>
            <a:normAutofit/>
          </a:bodyPr>
          <a:lstStyle/>
          <a:p>
            <a:r>
              <a:rPr lang="es-MX" sz="6000" dirty="0" smtClean="0"/>
              <a:t>COMUNICACIÓN VERBAL Y NO VERBAL</a:t>
            </a:r>
          </a:p>
          <a:p>
            <a:endParaRPr lang="es-MX" sz="6000" dirty="0"/>
          </a:p>
        </p:txBody>
      </p:sp>
      <p:pic>
        <p:nvPicPr>
          <p:cNvPr id="5" name="Imagen 4"/>
          <p:cNvPicPr>
            <a:picLocks noChangeAspect="1"/>
          </p:cNvPicPr>
          <p:nvPr/>
        </p:nvPicPr>
        <p:blipFill>
          <a:blip r:embed="rId2"/>
          <a:stretch>
            <a:fillRect/>
          </a:stretch>
        </p:blipFill>
        <p:spPr>
          <a:xfrm>
            <a:off x="5121699" y="3147946"/>
            <a:ext cx="4988216" cy="2892246"/>
          </a:xfrm>
          <a:prstGeom prst="rect">
            <a:avLst/>
          </a:prstGeom>
        </p:spPr>
      </p:pic>
    </p:spTree>
    <p:extLst>
      <p:ext uri="{BB962C8B-B14F-4D97-AF65-F5344CB8AC3E}">
        <p14:creationId xmlns:p14="http://schemas.microsoft.com/office/powerpoint/2010/main" val="169383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84680976"/>
              </p:ext>
            </p:extLst>
          </p:nvPr>
        </p:nvGraphicFramePr>
        <p:xfrm>
          <a:off x="284968" y="441100"/>
          <a:ext cx="11254502" cy="5766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1669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1643" y="198667"/>
            <a:ext cx="9670402" cy="1507067"/>
          </a:xfrm>
        </p:spPr>
        <p:txBody>
          <a:bodyPr/>
          <a:lstStyle/>
          <a:p>
            <a:r>
              <a:rPr lang="es-MX" dirty="0" smtClean="0"/>
              <a:t>Ejemplo   Significante  - Significado</a:t>
            </a:r>
            <a:endParaRPr lang="es-MX" dirty="0"/>
          </a:p>
        </p:txBody>
      </p:sp>
      <p:sp>
        <p:nvSpPr>
          <p:cNvPr id="4" name="CuadroTexto 3"/>
          <p:cNvSpPr txBox="1"/>
          <p:nvPr/>
        </p:nvSpPr>
        <p:spPr>
          <a:xfrm>
            <a:off x="1184856" y="2202287"/>
            <a:ext cx="5460643" cy="1477328"/>
          </a:xfrm>
          <a:prstGeom prst="rect">
            <a:avLst/>
          </a:prstGeom>
          <a:noFill/>
        </p:spPr>
        <p:txBody>
          <a:bodyPr wrap="square" rtlCol="0">
            <a:spAutoFit/>
          </a:bodyPr>
          <a:lstStyle/>
          <a:p>
            <a:r>
              <a:rPr lang="es-MX" sz="3600" u="sng" dirty="0" smtClean="0">
                <a:solidFill>
                  <a:srgbClr val="FF0000"/>
                </a:solidFill>
              </a:rPr>
              <a:t>DOCENTE</a:t>
            </a:r>
          </a:p>
          <a:p>
            <a:r>
              <a:rPr lang="es-MX" sz="2000" dirty="0" smtClean="0">
                <a:solidFill>
                  <a:schemeClr val="bg1"/>
                </a:solidFill>
              </a:rPr>
              <a:t>Persona cuya profesión</a:t>
            </a:r>
          </a:p>
          <a:p>
            <a:r>
              <a:rPr lang="es-MX" sz="2000" dirty="0" smtClean="0">
                <a:solidFill>
                  <a:schemeClr val="bg1"/>
                </a:solidFill>
              </a:rPr>
              <a:t>Es la enseñanza y la formación </a:t>
            </a:r>
            <a:endParaRPr lang="es-MX" sz="2000" dirty="0">
              <a:solidFill>
                <a:schemeClr val="bg1"/>
              </a:solidFill>
            </a:endParaRPr>
          </a:p>
          <a:p>
            <a:endParaRPr lang="es-MX" sz="1400" dirty="0">
              <a:solidFill>
                <a:schemeClr val="bg1"/>
              </a:solidFill>
            </a:endParaRPr>
          </a:p>
        </p:txBody>
      </p:sp>
      <p:cxnSp>
        <p:nvCxnSpPr>
          <p:cNvPr id="6" name="Conector recto de flecha 5"/>
          <p:cNvCxnSpPr/>
          <p:nvPr/>
        </p:nvCxnSpPr>
        <p:spPr>
          <a:xfrm>
            <a:off x="5265313" y="2562896"/>
            <a:ext cx="3039414" cy="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8" name="Conector recto de flecha 7"/>
          <p:cNvCxnSpPr/>
          <p:nvPr/>
        </p:nvCxnSpPr>
        <p:spPr>
          <a:xfrm>
            <a:off x="5265313" y="3243330"/>
            <a:ext cx="3039414" cy="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9" name="Rectángulo 8"/>
          <p:cNvSpPr/>
          <p:nvPr/>
        </p:nvSpPr>
        <p:spPr>
          <a:xfrm>
            <a:off x="8378918" y="2202287"/>
            <a:ext cx="1754006" cy="1200329"/>
          </a:xfrm>
          <a:prstGeom prst="rect">
            <a:avLst/>
          </a:prstGeom>
        </p:spPr>
        <p:txBody>
          <a:bodyPr wrap="none">
            <a:spAutoFit/>
          </a:bodyPr>
          <a:lstStyle/>
          <a:p>
            <a:r>
              <a:rPr lang="es-MX" dirty="0"/>
              <a:t>Significante  - </a:t>
            </a:r>
            <a:endParaRPr lang="es-MX" dirty="0" smtClean="0"/>
          </a:p>
          <a:p>
            <a:endParaRPr lang="es-MX" dirty="0"/>
          </a:p>
          <a:p>
            <a:endParaRPr lang="es-MX" dirty="0" smtClean="0"/>
          </a:p>
          <a:p>
            <a:r>
              <a:rPr lang="es-MX" dirty="0" smtClean="0"/>
              <a:t>Significado</a:t>
            </a:r>
            <a:endParaRPr lang="es-MX" dirty="0"/>
          </a:p>
        </p:txBody>
      </p:sp>
    </p:spTree>
    <p:extLst>
      <p:ext uri="{BB962C8B-B14F-4D97-AF65-F5344CB8AC3E}">
        <p14:creationId xmlns:p14="http://schemas.microsoft.com/office/powerpoint/2010/main" val="2452721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46391149"/>
              </p:ext>
            </p:extLst>
          </p:nvPr>
        </p:nvGraphicFramePr>
        <p:xfrm>
          <a:off x="2032000" y="193184"/>
          <a:ext cx="8128000" cy="594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5251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386032661"/>
              </p:ext>
            </p:extLst>
          </p:nvPr>
        </p:nvGraphicFramePr>
        <p:xfrm>
          <a:off x="600766" y="11304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946683" y="155281"/>
            <a:ext cx="9801081" cy="1200329"/>
          </a:xfrm>
          <a:prstGeom prst="rect">
            <a:avLst/>
          </a:prstGeom>
          <a:noFill/>
        </p:spPr>
        <p:txBody>
          <a:bodyPr wrap="none" lIns="91440" tIns="45720" rIns="91440" bIns="45720">
            <a:spAutoFit/>
          </a:bodyPr>
          <a:lstStyle/>
          <a:p>
            <a:pPr algn="ctr"/>
            <a:r>
              <a:rPr lang="es-ES" sz="3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CÓDIGOS CORPORALES QUE ACOMPAÑAN</a:t>
            </a:r>
          </a:p>
          <a:p>
            <a:pPr algn="ctr"/>
            <a:r>
              <a:rPr lang="es-ES" sz="3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LA PALABRA: </a:t>
            </a:r>
            <a:endParaRPr lang="es-E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865898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558344" y="824248"/>
            <a:ext cx="7920507" cy="4494726"/>
          </a:xfrm>
          <a:prstGeom prst="rect">
            <a:avLst/>
          </a:prstGeom>
        </p:spPr>
      </p:pic>
    </p:spTree>
    <p:extLst>
      <p:ext uri="{BB962C8B-B14F-4D97-AF65-F5344CB8AC3E}">
        <p14:creationId xmlns:p14="http://schemas.microsoft.com/office/powerpoint/2010/main" val="29851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684211" y="1232629"/>
            <a:ext cx="9155247" cy="4401205"/>
          </a:xfrm>
          <a:prstGeom prst="rect">
            <a:avLst/>
          </a:prstGeom>
        </p:spPr>
        <p:txBody>
          <a:bodyPr wrap="square">
            <a:spAutoFit/>
          </a:bodyPr>
          <a:lstStyle/>
          <a:p>
            <a:r>
              <a:rPr lang="es-MX" sz="4000" b="1" dirty="0"/>
              <a:t>ASIGNACIÓN del tema  semana 4</a:t>
            </a:r>
            <a:br>
              <a:rPr lang="es-MX" sz="4000" b="1" dirty="0"/>
            </a:br>
            <a:r>
              <a:rPr lang="es-MX" sz="4000" b="1" dirty="0"/>
              <a:t/>
            </a:r>
            <a:br>
              <a:rPr lang="es-MX" sz="4000" b="1" dirty="0"/>
            </a:br>
            <a:r>
              <a:rPr lang="es-MX" sz="4000" b="1" dirty="0"/>
              <a:t> PRESENTAR:</a:t>
            </a:r>
            <a:br>
              <a:rPr lang="es-MX" sz="4000" b="1" dirty="0"/>
            </a:br>
            <a:r>
              <a:rPr lang="es-MX" sz="4000" b="1" dirty="0" smtClean="0"/>
              <a:t>EN </a:t>
            </a:r>
            <a:r>
              <a:rPr lang="es-MX" sz="4000" b="1" dirty="0"/>
              <a:t>LA PLATAFORMA DEL COLEGIO DE ESTAR HABILIDATA </a:t>
            </a:r>
            <a:br>
              <a:rPr lang="es-MX" sz="4000" b="1" dirty="0"/>
            </a:br>
            <a:r>
              <a:rPr lang="es-MX" sz="4000" b="1" dirty="0" smtClean="0"/>
              <a:t>y  </a:t>
            </a:r>
            <a:r>
              <a:rPr lang="es-MX" sz="4000" b="1" dirty="0"/>
              <a:t>AL CORREO: </a:t>
            </a:r>
            <a:r>
              <a:rPr lang="es-MX" sz="4000" dirty="0">
                <a:latin typeface="Arial" panose="020B0604020202020204" pitchFamily="34" charset="0"/>
                <a:cs typeface="Arial" panose="020B0604020202020204" pitchFamily="34" charset="0"/>
              </a:rPr>
              <a:t>yeikonena@yahoo.es</a:t>
            </a:r>
            <a:br>
              <a:rPr lang="es-MX" sz="4000" dirty="0">
                <a:latin typeface="Arial" panose="020B0604020202020204" pitchFamily="34" charset="0"/>
                <a:cs typeface="Arial" panose="020B0604020202020204" pitchFamily="34" charset="0"/>
              </a:rPr>
            </a:br>
            <a:endParaRPr lang="es-MX" sz="4000" dirty="0"/>
          </a:p>
        </p:txBody>
      </p:sp>
    </p:spTree>
    <p:extLst>
      <p:ext uri="{BB962C8B-B14F-4D97-AF65-F5344CB8AC3E}">
        <p14:creationId xmlns:p14="http://schemas.microsoft.com/office/powerpoint/2010/main" val="624581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0877" y="2130498"/>
            <a:ext cx="10649196" cy="1507067"/>
          </a:xfrm>
        </p:spPr>
        <p:txBody>
          <a:bodyPr>
            <a:normAutofit fontScale="90000"/>
          </a:bodyPr>
          <a:lstStyle/>
          <a:p>
            <a:pPr algn="just"/>
            <a:r>
              <a:rPr lang="es-MX" dirty="0" smtClean="0"/>
              <a:t>1. Menciona dos ejemplos de mensajes verbales y dos de no verbales tomados de  tu vida diaria.</a:t>
            </a:r>
            <a:br>
              <a:rPr lang="es-MX" dirty="0" smtClean="0"/>
            </a:br>
            <a:r>
              <a:rPr lang="es-MX" dirty="0"/>
              <a:t/>
            </a:r>
            <a:br>
              <a:rPr lang="es-MX" dirty="0"/>
            </a:br>
            <a:r>
              <a:rPr lang="es-MX" dirty="0" smtClean="0"/>
              <a:t>2. Explica la función de los códigos corporales en la comunicación.</a:t>
            </a:r>
            <a:br>
              <a:rPr lang="es-MX" dirty="0" smtClean="0"/>
            </a:br>
            <a:r>
              <a:rPr lang="es-MX" dirty="0" smtClean="0"/>
              <a:t>3. Compara los códigos verbales que aprecias en las figuras. Descríbelos…</a:t>
            </a:r>
            <a:br>
              <a:rPr lang="es-MX" dirty="0" smtClean="0"/>
            </a:br>
            <a:r>
              <a:rPr lang="es-MX" dirty="0"/>
              <a:t/>
            </a:r>
            <a:br>
              <a:rPr lang="es-MX" dirty="0"/>
            </a:br>
            <a:endParaRPr lang="es-MX" dirty="0"/>
          </a:p>
        </p:txBody>
      </p:sp>
      <p:pic>
        <p:nvPicPr>
          <p:cNvPr id="4" name="Imagen 3"/>
          <p:cNvPicPr>
            <a:picLocks noChangeAspect="1"/>
          </p:cNvPicPr>
          <p:nvPr/>
        </p:nvPicPr>
        <p:blipFill>
          <a:blip r:embed="rId2"/>
          <a:stretch>
            <a:fillRect/>
          </a:stretch>
        </p:blipFill>
        <p:spPr>
          <a:xfrm>
            <a:off x="2060619" y="4547649"/>
            <a:ext cx="2950200" cy="2310351"/>
          </a:xfrm>
          <a:prstGeom prst="rect">
            <a:avLst/>
          </a:prstGeom>
        </p:spPr>
      </p:pic>
      <p:pic>
        <p:nvPicPr>
          <p:cNvPr id="5" name="Imagen 4"/>
          <p:cNvPicPr>
            <a:picLocks noChangeAspect="1"/>
          </p:cNvPicPr>
          <p:nvPr/>
        </p:nvPicPr>
        <p:blipFill>
          <a:blip r:embed="rId3"/>
          <a:stretch>
            <a:fillRect/>
          </a:stretch>
        </p:blipFill>
        <p:spPr>
          <a:xfrm>
            <a:off x="5984315" y="4547648"/>
            <a:ext cx="2374074" cy="2310351"/>
          </a:xfrm>
          <a:prstGeom prst="rect">
            <a:avLst/>
          </a:prstGeom>
        </p:spPr>
      </p:pic>
    </p:spTree>
    <p:extLst>
      <p:ext uri="{BB962C8B-B14F-4D97-AF65-F5344CB8AC3E}">
        <p14:creationId xmlns:p14="http://schemas.microsoft.com/office/powerpoint/2010/main" val="2686672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or">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53</TotalTime>
  <Words>113</Words>
  <Application>Microsoft Office PowerPoint</Application>
  <PresentationFormat>Panorámica</PresentationFormat>
  <Paragraphs>38</Paragraphs>
  <Slides>10</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Century Gothic</vt:lpstr>
      <vt:lpstr>Wingdings 3</vt:lpstr>
      <vt:lpstr>Sector</vt:lpstr>
      <vt:lpstr>Semana 4  OCTAVO grado clases virtuales</vt:lpstr>
      <vt:lpstr>Presentación de PowerPoint</vt:lpstr>
      <vt:lpstr>Presentación de PowerPoint</vt:lpstr>
      <vt:lpstr>Ejemplo   Significante  - Significado</vt:lpstr>
      <vt:lpstr>Presentación de PowerPoint</vt:lpstr>
      <vt:lpstr>Presentación de PowerPoint</vt:lpstr>
      <vt:lpstr>Presentación de PowerPoint</vt:lpstr>
      <vt:lpstr>Presentación de PowerPoint</vt:lpstr>
      <vt:lpstr>1. Menciona dos ejemplos de mensajes verbales y dos de no verbales tomados de  tu vida diaria.  2. Explica la función de los códigos corporales en la comunicación. 3. Compara los códigos verbales que aprecias en las figuras. Descríbelos…  </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michell rivera</dc:creator>
  <cp:lastModifiedBy>michell rivera</cp:lastModifiedBy>
  <cp:revision>11</cp:revision>
  <dcterms:created xsi:type="dcterms:W3CDTF">2020-04-05T04:24:04Z</dcterms:created>
  <dcterms:modified xsi:type="dcterms:W3CDTF">2020-04-06T19:31:50Z</dcterms:modified>
</cp:coreProperties>
</file>