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0" r:id="rId4"/>
    <p:sldId id="258" r:id="rId5"/>
    <p:sldId id="266" r:id="rId6"/>
    <p:sldId id="267" r:id="rId7"/>
    <p:sldId id="268" r:id="rId8"/>
    <p:sldId id="269" r:id="rId9"/>
    <p:sldId id="265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6" r:id="rId18"/>
    <p:sldId id="278" r:id="rId19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52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2829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58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40510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6239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74657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77705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08203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54316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3746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5185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8488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412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410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2471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6823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1010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4574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73ECA-9F6C-4922-A6E7-1D8AEA62117F}" type="datetimeFigureOut">
              <a:rPr lang="es-PA" smtClean="0"/>
              <a:t>14/5/20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5922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00022" y="323701"/>
            <a:ext cx="9448800" cy="1867438"/>
          </a:xfrm>
        </p:spPr>
        <p:txBody>
          <a:bodyPr>
            <a:normAutofit/>
          </a:bodyPr>
          <a:lstStyle/>
          <a:p>
            <a:pPr algn="ctr"/>
            <a:r>
              <a:rPr lang="es-PA" sz="4000" b="1" dirty="0"/>
              <a:t>REPUBLICA DE PANAMÁ</a:t>
            </a:r>
            <a:r>
              <a:rPr lang="es-PA" sz="4000" dirty="0"/>
              <a:t/>
            </a:r>
            <a:br>
              <a:rPr lang="es-PA" sz="4000" dirty="0"/>
            </a:br>
            <a:r>
              <a:rPr lang="es-PA" sz="4000" b="1" dirty="0"/>
              <a:t>MINISTERIO DE </a:t>
            </a:r>
            <a:r>
              <a:rPr lang="es-PA" sz="4000" b="1" dirty="0" smtClean="0"/>
              <a:t>EDUCACIÓN</a:t>
            </a:r>
            <a:r>
              <a:rPr lang="es-PA" sz="4000" dirty="0"/>
              <a:t/>
            </a:r>
            <a:br>
              <a:rPr lang="es-PA" sz="4000" dirty="0"/>
            </a:br>
            <a:endParaRPr lang="es-PA" sz="4000" dirty="0"/>
          </a:p>
        </p:txBody>
      </p:sp>
      <p:sp>
        <p:nvSpPr>
          <p:cNvPr id="4" name="Rectángulo 3"/>
          <p:cNvSpPr/>
          <p:nvPr/>
        </p:nvSpPr>
        <p:spPr>
          <a:xfrm>
            <a:off x="6619904" y="4057356"/>
            <a:ext cx="5362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NIVEL: PRESCOLAR KÍNDER </a:t>
            </a:r>
            <a:endParaRPr lang="es-PA" sz="2800" dirty="0"/>
          </a:p>
        </p:txBody>
      </p:sp>
      <p:sp>
        <p:nvSpPr>
          <p:cNvPr id="5" name="Rectángulo 4"/>
          <p:cNvSpPr/>
          <p:nvPr/>
        </p:nvSpPr>
        <p:spPr>
          <a:xfrm>
            <a:off x="2134203" y="4673888"/>
            <a:ext cx="5842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PROFESORA: NORMA URRIOLA </a:t>
            </a:r>
            <a:endParaRPr lang="es-PA" sz="2800" dirty="0"/>
          </a:p>
        </p:txBody>
      </p:sp>
      <p:pic>
        <p:nvPicPr>
          <p:cNvPr id="1026" name="Picture 2" descr="Academia Internacional Santa 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715" y="2079860"/>
            <a:ext cx="8048285" cy="128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7" y="1438221"/>
            <a:ext cx="3712191" cy="2681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3864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775"/>
            <a:ext cx="5334000" cy="5696703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98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5" y="1511491"/>
            <a:ext cx="4959185" cy="495918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13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1" y="1269801"/>
            <a:ext cx="4811914" cy="49530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206" y="1269801"/>
            <a:ext cx="685191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15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07" y="651728"/>
            <a:ext cx="4417227" cy="588963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829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85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83" y="2193925"/>
            <a:ext cx="3018234" cy="4024313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10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03" y="0"/>
            <a:ext cx="6858000" cy="6858000"/>
          </a:xfrm>
          <a:prstGeom prst="rect">
            <a:avLst/>
          </a:prstGeom>
        </p:spPr>
      </p:pic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06668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35" y="0"/>
            <a:ext cx="6723118" cy="672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12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553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3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44" y="386688"/>
            <a:ext cx="6227289" cy="622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7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0043" y="0"/>
            <a:ext cx="10820400" cy="2551447"/>
          </a:xfrm>
        </p:spPr>
        <p:txBody>
          <a:bodyPr>
            <a:normAutofit/>
          </a:bodyPr>
          <a:lstStyle/>
          <a:p>
            <a:pPr algn="ctr"/>
            <a:r>
              <a:rPr lang="es-PA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Reporte de clases </a:t>
            </a:r>
            <a:br>
              <a:rPr lang="es-PA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PA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módulos </a:t>
            </a:r>
            <a:endParaRPr lang="es-PA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9493" y="2578058"/>
            <a:ext cx="52245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A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NIVEL</a:t>
            </a:r>
            <a:r>
              <a:rPr lang="es-PA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ctr"/>
            <a:r>
              <a:rPr lang="es-PA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PA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PRESCOLAR KÍNDER </a:t>
            </a:r>
            <a:endParaRPr lang="es-PA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197291"/>
            <a:ext cx="6858000" cy="466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20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47374" y="115910"/>
            <a:ext cx="9448800" cy="1168636"/>
          </a:xfrm>
        </p:spPr>
        <p:txBody>
          <a:bodyPr/>
          <a:lstStyle/>
          <a:p>
            <a:pPr algn="ctr"/>
            <a:r>
              <a:rPr lang="es-PA" b="1" dirty="0"/>
              <a:t>SEMANA 1 </a:t>
            </a:r>
            <a:endParaRPr lang="es-PA" dirty="0"/>
          </a:p>
        </p:txBody>
      </p:sp>
      <p:sp>
        <p:nvSpPr>
          <p:cNvPr id="4" name="Rectángulo 3"/>
          <p:cNvSpPr/>
          <p:nvPr/>
        </p:nvSpPr>
        <p:spPr>
          <a:xfrm>
            <a:off x="90315" y="1468703"/>
            <a:ext cx="5362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NIVEL: PRESCOLAR KÍNDER </a:t>
            </a:r>
            <a:endParaRPr lang="es-PA" sz="2800" dirty="0"/>
          </a:p>
        </p:txBody>
      </p:sp>
      <p:sp>
        <p:nvSpPr>
          <p:cNvPr id="5" name="Rectángulo 4"/>
          <p:cNvSpPr/>
          <p:nvPr/>
        </p:nvSpPr>
        <p:spPr>
          <a:xfrm>
            <a:off x="2134203" y="4673888"/>
            <a:ext cx="5842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PROFESORA: NORMA URRIOLA </a:t>
            </a:r>
            <a:endParaRPr lang="es-PA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298" y="1491611"/>
            <a:ext cx="5950424" cy="297521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57300" y="2686050"/>
            <a:ext cx="3390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 smtClean="0"/>
              <a:t>Herramienta Utilizada </a:t>
            </a:r>
          </a:p>
          <a:p>
            <a:pPr algn="ctr"/>
            <a:endParaRPr lang="es-PA" sz="2400" b="1" dirty="0" smtClean="0"/>
          </a:p>
          <a:p>
            <a:pPr algn="ctr"/>
            <a:r>
              <a:rPr lang="es-PA" sz="2400" b="1" dirty="0" smtClean="0"/>
              <a:t>ZOOM </a:t>
            </a:r>
            <a:endParaRPr lang="es-PA" sz="2400" b="1" dirty="0"/>
          </a:p>
        </p:txBody>
      </p:sp>
    </p:spTree>
    <p:extLst>
      <p:ext uri="{BB962C8B-B14F-4D97-AF65-F5344CB8AC3E}">
        <p14:creationId xmlns:p14="http://schemas.microsoft.com/office/powerpoint/2010/main" val="56848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3554570" y="601574"/>
            <a:ext cx="9448800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A" b="1" dirty="0" smtClean="0"/>
              <a:t>FECHA</a:t>
            </a:r>
            <a:r>
              <a:rPr lang="es-PA" b="1" dirty="0"/>
              <a:t>: DEL 18 AL 29 DE MAYO  2020 </a:t>
            </a:r>
            <a:endParaRPr lang="es-PA" sz="32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018631"/>
              </p:ext>
            </p:extLst>
          </p:nvPr>
        </p:nvGraphicFramePr>
        <p:xfrm>
          <a:off x="630746" y="1287374"/>
          <a:ext cx="10920280" cy="5469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4056">
                  <a:extLst>
                    <a:ext uri="{9D8B030D-6E8A-4147-A177-3AD203B41FA5}">
                      <a16:colId xmlns:a16="http://schemas.microsoft.com/office/drawing/2014/main" val="1251713217"/>
                    </a:ext>
                  </a:extLst>
                </a:gridCol>
                <a:gridCol w="2184056">
                  <a:extLst>
                    <a:ext uri="{9D8B030D-6E8A-4147-A177-3AD203B41FA5}">
                      <a16:colId xmlns:a16="http://schemas.microsoft.com/office/drawing/2014/main" val="183280780"/>
                    </a:ext>
                  </a:extLst>
                </a:gridCol>
                <a:gridCol w="3192642">
                  <a:extLst>
                    <a:ext uri="{9D8B030D-6E8A-4147-A177-3AD203B41FA5}">
                      <a16:colId xmlns:a16="http://schemas.microsoft.com/office/drawing/2014/main" val="1649596857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815807077"/>
                    </a:ext>
                  </a:extLst>
                </a:gridCol>
                <a:gridCol w="1264026">
                  <a:extLst>
                    <a:ext uri="{9D8B030D-6E8A-4147-A177-3AD203B41FA5}">
                      <a16:colId xmlns:a16="http://schemas.microsoft.com/office/drawing/2014/main" val="1219394631"/>
                    </a:ext>
                  </a:extLst>
                </a:gridCol>
              </a:tblGrid>
              <a:tr h="1562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OBJETIVO DE APRENDIZAJE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5" marR="503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CONTENIDO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5" marR="503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ACTIVIDAD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5" marR="503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RECURSO DIDÁCTICO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5" marR="503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EVALUACIÓN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5" marR="50365" marT="0" marB="0"/>
                </a:tc>
                <a:extLst>
                  <a:ext uri="{0D108BD9-81ED-4DB2-BD59-A6C34878D82A}">
                    <a16:rowId xmlns:a16="http://schemas.microsoft.com/office/drawing/2014/main" val="3225584063"/>
                  </a:ext>
                </a:extLst>
              </a:tr>
              <a:tr h="5262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Reconocer números naturales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Reconocer figuras geométricas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 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5" marR="503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Números Naturales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0-1-2-3-4-5-6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Figuras geométricas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Circulo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Triangulo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Cuadrado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Rectángulo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5" marR="503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Escucho el video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Coloreo el numero 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Traza con colores los números dados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Une con líneas de colores el dibujo con el número que corresponde.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Recorta y pega 5 figuras geométricas encera vocales de la palta cinco.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Completa la figura de cada fila para que queden igual al modelo.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Pegar papelitos de revistas en el número seis.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Encierre vocales de la palabra seis.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Traza la figura geométrica rectangular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Pega seis rectángulos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Cuenta los rectángulos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Menciona los colores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Encierra con colores los números indicados del 0 al 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Dibuja en el numero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Confecciona cartoncitos con los números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Completa la figura de cada fila para que queden igual al modelo.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5" marR="503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Celular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Cuaderno de matemáticas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Hoja de construcción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Revista, goma, tijera.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Lápices de colores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Libro: Quiero de preescolar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Páginas: 63-65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5" marR="503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LVL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LEL 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  LHL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5" marR="50365" marT="0" marB="0"/>
                </a:tc>
                <a:extLst>
                  <a:ext uri="{0D108BD9-81ED-4DB2-BD59-A6C34878D82A}">
                    <a16:rowId xmlns:a16="http://schemas.microsoft.com/office/drawing/2014/main" val="207284182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33550" y="21510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803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592000"/>
              </p:ext>
            </p:extLst>
          </p:nvPr>
        </p:nvGraphicFramePr>
        <p:xfrm>
          <a:off x="392130" y="8255"/>
          <a:ext cx="11476020" cy="6849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5204">
                  <a:extLst>
                    <a:ext uri="{9D8B030D-6E8A-4147-A177-3AD203B41FA5}">
                      <a16:colId xmlns:a16="http://schemas.microsoft.com/office/drawing/2014/main" val="3067808594"/>
                    </a:ext>
                  </a:extLst>
                </a:gridCol>
                <a:gridCol w="2295204">
                  <a:extLst>
                    <a:ext uri="{9D8B030D-6E8A-4147-A177-3AD203B41FA5}">
                      <a16:colId xmlns:a16="http://schemas.microsoft.com/office/drawing/2014/main" val="3103093286"/>
                    </a:ext>
                  </a:extLst>
                </a:gridCol>
                <a:gridCol w="2295204">
                  <a:extLst>
                    <a:ext uri="{9D8B030D-6E8A-4147-A177-3AD203B41FA5}">
                      <a16:colId xmlns:a16="http://schemas.microsoft.com/office/drawing/2014/main" val="3540615818"/>
                    </a:ext>
                  </a:extLst>
                </a:gridCol>
                <a:gridCol w="2295204">
                  <a:extLst>
                    <a:ext uri="{9D8B030D-6E8A-4147-A177-3AD203B41FA5}">
                      <a16:colId xmlns:a16="http://schemas.microsoft.com/office/drawing/2014/main" val="233152397"/>
                    </a:ext>
                  </a:extLst>
                </a:gridCol>
                <a:gridCol w="2295204">
                  <a:extLst>
                    <a:ext uri="{9D8B030D-6E8A-4147-A177-3AD203B41FA5}">
                      <a16:colId xmlns:a16="http://schemas.microsoft.com/office/drawing/2014/main" val="766175777"/>
                    </a:ext>
                  </a:extLst>
                </a:gridCol>
              </a:tblGrid>
              <a:tr h="18573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Conocer la importancia de alimentarse adecuadamente.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 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9" marR="36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Alimentos Naturales 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9" marR="36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Escucho el video enviado por la maestra.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Repaso los hábitos de higiene.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Dibújate en el circulo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Recorre con tu dedo índice los caminos que te llevan a los alimentos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Conversa con tus padres de los alimentos que más te gustan.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Dibuja alimentos Nutritivos.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Pega cartoncitos con los nombres de cada alimento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Observa los cartoncitos menciona los colores y encierra vocales 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9" marR="36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Teléfono celular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Libro: Quiero de preescolar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Páginas: 137 – 138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Cuaderno de ciencias naturales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Hoja de construcción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Lápices de colores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Tijera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Goma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9" marR="361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LVL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   LEL  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LHL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9" marR="36159" marT="0" marB="0"/>
                </a:tc>
                <a:extLst>
                  <a:ext uri="{0D108BD9-81ED-4DB2-BD59-A6C34878D82A}">
                    <a16:rowId xmlns:a16="http://schemas.microsoft.com/office/drawing/2014/main" val="1031492614"/>
                  </a:ext>
                </a:extLst>
              </a:tr>
              <a:tr h="21669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Reconocer los tres grupos básicos de tu alimentación.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9" marR="36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Alientos de origen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Animal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Vegetal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9" marR="36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Escucho el video enviado por la maestra.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Traza con tu dedo el camino de cada animal hacia los productos que nos brindan.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Taza con lápiz de color.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Dibuja y colorea alimentos de origen animal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Pega 3 figuras de animales que nos dan alimentos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Ejemplo: (Vaca, gallina, cerdo…) 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9" marR="36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Teléfono celular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Libro: Quiero de preescolar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Páginas: 141 – 142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Cuaderno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Revista, periódico lápices de colores goma tijera.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9" marR="361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LVL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  LEL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      LHL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9" marR="36159" marT="0" marB="0"/>
                </a:tc>
                <a:extLst>
                  <a:ext uri="{0D108BD9-81ED-4DB2-BD59-A6C34878D82A}">
                    <a16:rowId xmlns:a16="http://schemas.microsoft.com/office/drawing/2014/main" val="3294327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411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528201"/>
              </p:ext>
            </p:extLst>
          </p:nvPr>
        </p:nvGraphicFramePr>
        <p:xfrm>
          <a:off x="315795" y="1925053"/>
          <a:ext cx="11876205" cy="3408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5241">
                  <a:extLst>
                    <a:ext uri="{9D8B030D-6E8A-4147-A177-3AD203B41FA5}">
                      <a16:colId xmlns:a16="http://schemas.microsoft.com/office/drawing/2014/main" val="526122142"/>
                    </a:ext>
                  </a:extLst>
                </a:gridCol>
                <a:gridCol w="2375241">
                  <a:extLst>
                    <a:ext uri="{9D8B030D-6E8A-4147-A177-3AD203B41FA5}">
                      <a16:colId xmlns:a16="http://schemas.microsoft.com/office/drawing/2014/main" val="4051348427"/>
                    </a:ext>
                  </a:extLst>
                </a:gridCol>
                <a:gridCol w="2375241">
                  <a:extLst>
                    <a:ext uri="{9D8B030D-6E8A-4147-A177-3AD203B41FA5}">
                      <a16:colId xmlns:a16="http://schemas.microsoft.com/office/drawing/2014/main" val="4127081535"/>
                    </a:ext>
                  </a:extLst>
                </a:gridCol>
                <a:gridCol w="2375241">
                  <a:extLst>
                    <a:ext uri="{9D8B030D-6E8A-4147-A177-3AD203B41FA5}">
                      <a16:colId xmlns:a16="http://schemas.microsoft.com/office/drawing/2014/main" val="3616733499"/>
                    </a:ext>
                  </a:extLst>
                </a:gridCol>
                <a:gridCol w="2375241">
                  <a:extLst>
                    <a:ext uri="{9D8B030D-6E8A-4147-A177-3AD203B41FA5}">
                      <a16:colId xmlns:a16="http://schemas.microsoft.com/office/drawing/2014/main" val="2461263523"/>
                    </a:ext>
                  </a:extLst>
                </a:gridCol>
              </a:tblGrid>
              <a:tr h="11683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Que los niños conozcan y se interesen en la vida de las personas.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45" marR="227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Valorar la solidaridad 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45" marR="227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Escucha el mensaje bíblico de la maestra.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Lea en familia la biblia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Contesta las preguntas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Pega dos cartoncitos con el valor de la solidaridad.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Encierra la vocal de la palabra solidaridad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Pega de revista las vocales que encuentres la palabra solidaridad.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Pega una figura del valor de la solidaridad.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Colorea la vocal U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Colorea un ramo de uvas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Pega la vocal U de revistas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Traza con color la vocal U. 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45" marR="227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La Biblia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Cuaderno de español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Papel de construcción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Revista, periódico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Goma y Tijera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Piloto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Lápices de colores 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45" marR="227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LVL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  LEL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    LHL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45" marR="22745" marT="0" marB="0"/>
                </a:tc>
                <a:extLst>
                  <a:ext uri="{0D108BD9-81ED-4DB2-BD59-A6C34878D82A}">
                    <a16:rowId xmlns:a16="http://schemas.microsoft.com/office/drawing/2014/main" val="3625824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781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177633"/>
              </p:ext>
            </p:extLst>
          </p:nvPr>
        </p:nvGraphicFramePr>
        <p:xfrm>
          <a:off x="315795" y="0"/>
          <a:ext cx="11876205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5241">
                  <a:extLst>
                    <a:ext uri="{9D8B030D-6E8A-4147-A177-3AD203B41FA5}">
                      <a16:colId xmlns:a16="http://schemas.microsoft.com/office/drawing/2014/main" val="1209173636"/>
                    </a:ext>
                  </a:extLst>
                </a:gridCol>
                <a:gridCol w="1207196">
                  <a:extLst>
                    <a:ext uri="{9D8B030D-6E8A-4147-A177-3AD203B41FA5}">
                      <a16:colId xmlns:a16="http://schemas.microsoft.com/office/drawing/2014/main" val="3659657899"/>
                    </a:ext>
                  </a:extLst>
                </a:gridCol>
                <a:gridCol w="4668252">
                  <a:extLst>
                    <a:ext uri="{9D8B030D-6E8A-4147-A177-3AD203B41FA5}">
                      <a16:colId xmlns:a16="http://schemas.microsoft.com/office/drawing/2014/main" val="2642657940"/>
                    </a:ext>
                  </a:extLst>
                </a:gridCol>
                <a:gridCol w="1250275">
                  <a:extLst>
                    <a:ext uri="{9D8B030D-6E8A-4147-A177-3AD203B41FA5}">
                      <a16:colId xmlns:a16="http://schemas.microsoft.com/office/drawing/2014/main" val="3663524376"/>
                    </a:ext>
                  </a:extLst>
                </a:gridCol>
                <a:gridCol w="2375241">
                  <a:extLst>
                    <a:ext uri="{9D8B030D-6E8A-4147-A177-3AD203B41FA5}">
                      <a16:colId xmlns:a16="http://schemas.microsoft.com/office/drawing/2014/main" val="3442156165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Mediante estrategias formar niños amorosos de la lectura por medios de los cuentos.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Demuestra confianza y seguridad en sí mismo y prevenir las acciones. 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45" marR="227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Cuento: La Seta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Normas de seguridad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¿Qué debo de seguir? 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45" marR="227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Une con líneas las vocales mayúsculas con las minúsculas.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Escucha y observa la dramatización del cuento en el video.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Contesta las preguntas.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Imita los animales del cuento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Saltando, caminando, acostado, riendo.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Inventa canciones para los personajes.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Dibuja las personas del cuento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Escoge a tu animal preferido del cuento.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Conversa con tu maestra y padres de familia.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Colorea las imágenes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Colorea el niño de delante de azul y negro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Colorea el nuño de atrás de rojo negro y amarillo.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Observa los medios de transporte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Cuenta los medios de trasprte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Pega cartoncitos con los nombres de los transportes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Encierra las vocales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45" marR="227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Hoja Blanca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Tempera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Lápices de colores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Libro: Quiero de preescolar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Páginas: 25 – 26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Páginas: 27 – 28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Cuaderno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Papel de construcción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45" marR="227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LVL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  LEL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LHL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LVL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  LEL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LHL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45" marR="22745" marT="0" marB="0"/>
                </a:tc>
                <a:extLst>
                  <a:ext uri="{0D108BD9-81ED-4DB2-BD59-A6C34878D82A}">
                    <a16:rowId xmlns:a16="http://schemas.microsoft.com/office/drawing/2014/main" val="2408051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710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685800" y="3219450"/>
          <a:ext cx="10820400" cy="1963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406845355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340073035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0183221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72528195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578358404"/>
                    </a:ext>
                  </a:extLst>
                </a:gridCol>
              </a:tblGrid>
              <a:tr h="19606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Resaltar la cultura de la etnia negra </a:t>
                      </a:r>
                      <a:endParaRPr lang="es-P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59" marR="62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La etnia negra </a:t>
                      </a:r>
                      <a:endParaRPr lang="es-P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59" marR="62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Escucha la historia y hechos importantes de la etnia  negra </a:t>
                      </a:r>
                      <a:endParaRPr lang="es-P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59" marR="62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Vestuario de la Etnia Negra </a:t>
                      </a:r>
                      <a:endParaRPr lang="es-P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59" marR="624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  <a:endParaRPr lang="es-PA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LVL </a:t>
                      </a:r>
                      <a:endParaRPr lang="es-PA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  <a:endParaRPr lang="es-PA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  <a:endParaRPr lang="es-PA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  <a:endParaRPr lang="es-PA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  LEL   </a:t>
                      </a:r>
                      <a:endParaRPr lang="es-PA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  <a:endParaRPr lang="es-PA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  <a:endParaRPr lang="es-PA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  <a:endParaRPr lang="es-PA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LHL</a:t>
                      </a:r>
                      <a:endParaRPr lang="es-PA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  <a:endParaRPr lang="es-P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59" marR="62459" marT="0" marB="0"/>
                </a:tc>
                <a:extLst>
                  <a:ext uri="{0D108BD9-81ED-4DB2-BD59-A6C34878D82A}">
                    <a16:rowId xmlns:a16="http://schemas.microsoft.com/office/drawing/2014/main" val="2190259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6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PA" b="1" dirty="0" smtClean="0"/>
              <a:t>Evidencia de trabajo de los alumnos </a:t>
            </a:r>
            <a:endParaRPr lang="es-PA" b="1" dirty="0"/>
          </a:p>
        </p:txBody>
      </p:sp>
    </p:spTree>
    <p:extLst>
      <p:ext uri="{BB962C8B-B14F-4D97-AF65-F5344CB8AC3E}">
        <p14:creationId xmlns:p14="http://schemas.microsoft.com/office/powerpoint/2010/main" val="334234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108</TotalTime>
  <Words>254</Words>
  <Application>Microsoft Office PowerPoint</Application>
  <PresentationFormat>Panorámica</PresentationFormat>
  <Paragraphs>452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Aharoni</vt:lpstr>
      <vt:lpstr>Arial</vt:lpstr>
      <vt:lpstr>Calibri</vt:lpstr>
      <vt:lpstr>Century Gothic</vt:lpstr>
      <vt:lpstr>Times New Roman</vt:lpstr>
      <vt:lpstr>Estela de condensación</vt:lpstr>
      <vt:lpstr>REPUBLICA DE PANAMÁ MINISTERIO DE EDUCACIÓN </vt:lpstr>
      <vt:lpstr>Reporte de clases  módulos </vt:lpstr>
      <vt:lpstr>SEMANA 1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Evidencia de trabajo de los alumnos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REPUBLICA DE PANAMÁ MINISTERIO DE EDUCACIÓN</dc:title>
  <dc:creator>Daira Joselin</dc:creator>
  <cp:lastModifiedBy>Daira Joselin</cp:lastModifiedBy>
  <cp:revision>11</cp:revision>
  <dcterms:created xsi:type="dcterms:W3CDTF">2020-03-24T22:57:26Z</dcterms:created>
  <dcterms:modified xsi:type="dcterms:W3CDTF">2020-05-14T10:01:25Z</dcterms:modified>
</cp:coreProperties>
</file>