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79" r:id="rId6"/>
    <p:sldId id="280" r:id="rId7"/>
    <p:sldId id="265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8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4051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465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77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820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431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3746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18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48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12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10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247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823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01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574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92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0022" y="323701"/>
            <a:ext cx="9448800" cy="1867438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REPUBLICA DE PANAMÁ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PA" sz="4000" b="1" dirty="0"/>
              <a:t>MINISTERIO DE </a:t>
            </a:r>
            <a:r>
              <a:rPr lang="es-PA" sz="4000" b="1" dirty="0" smtClean="0"/>
              <a:t>EDUCACIÓN</a:t>
            </a:r>
            <a:r>
              <a:rPr lang="es-PA" sz="4000" dirty="0"/>
              <a:t/>
            </a:r>
            <a:br>
              <a:rPr lang="es-PA" sz="4000" dirty="0"/>
            </a:br>
            <a:endParaRPr lang="es-PA" sz="4000" dirty="0"/>
          </a:p>
        </p:txBody>
      </p:sp>
      <p:sp>
        <p:nvSpPr>
          <p:cNvPr id="4" name="Rectángulo 3"/>
          <p:cNvSpPr/>
          <p:nvPr/>
        </p:nvSpPr>
        <p:spPr>
          <a:xfrm>
            <a:off x="5396411" y="3873727"/>
            <a:ext cx="407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</a:t>
            </a:r>
            <a:r>
              <a:rPr lang="es-P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PRE-  </a:t>
            </a:r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1026" name="Picture 2" descr="Academia Internacional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15" y="2079860"/>
            <a:ext cx="8048285" cy="1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6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" y="1504951"/>
            <a:ext cx="5317510" cy="53530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7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"/>
            <a:ext cx="5524500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9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1"/>
            <a:ext cx="5143499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1"/>
            <a:ext cx="5143499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33" y="0"/>
            <a:ext cx="5223867" cy="6965158"/>
          </a:xfrm>
        </p:spPr>
      </p:pic>
    </p:spTree>
    <p:extLst>
      <p:ext uri="{BB962C8B-B14F-4D97-AF65-F5344CB8AC3E}">
        <p14:creationId xmlns:p14="http://schemas.microsoft.com/office/powerpoint/2010/main" val="348758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3" y="0"/>
            <a:ext cx="10820400" cy="2551447"/>
          </a:xfrm>
        </p:spPr>
        <p:txBody>
          <a:bodyPr>
            <a:normAutofit/>
          </a:bodyPr>
          <a:lstStyle/>
          <a:p>
            <a:pPr algn="ctr"/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Reporte de clases </a:t>
            </a:r>
            <a:b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módulos </a:t>
            </a:r>
            <a:endParaRPr lang="es-PA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93" y="2578058"/>
            <a:ext cx="5224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</a:t>
            </a:r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PRESCOLAR KÍNDER </a:t>
            </a:r>
            <a:endParaRPr lang="es-PA" sz="3600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05" y="2228044"/>
            <a:ext cx="4281122" cy="42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7374" y="115910"/>
            <a:ext cx="9448800" cy="1168636"/>
          </a:xfrm>
        </p:spPr>
        <p:txBody>
          <a:bodyPr/>
          <a:lstStyle/>
          <a:p>
            <a:pPr algn="ctr"/>
            <a:r>
              <a:rPr lang="es-PA" b="1" dirty="0"/>
              <a:t>SEMANA 1 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90315" y="146870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98" y="1491611"/>
            <a:ext cx="5950424" cy="29752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7300" y="2686050"/>
            <a:ext cx="339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/>
              <a:t>Herramienta Utilizada </a:t>
            </a:r>
          </a:p>
          <a:p>
            <a:pPr algn="ctr"/>
            <a:endParaRPr lang="es-PA" sz="2400" b="1" dirty="0" smtClean="0"/>
          </a:p>
          <a:p>
            <a:pPr algn="ctr"/>
            <a:r>
              <a:rPr lang="es-PA" sz="2400" b="1" dirty="0" smtClean="0"/>
              <a:t>ZOOM 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56848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54570" y="601574"/>
            <a:ext cx="944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 smtClean="0"/>
              <a:t>FECHA</a:t>
            </a:r>
            <a:r>
              <a:rPr lang="es-PA" b="1" dirty="0"/>
              <a:t>: DEL 18 AL 29 DE MAYO  2020 </a:t>
            </a:r>
            <a:endParaRPr lang="es-PA" sz="3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38789"/>
              </p:ext>
            </p:extLst>
          </p:nvPr>
        </p:nvGraphicFramePr>
        <p:xfrm>
          <a:off x="433947" y="1630275"/>
          <a:ext cx="11380540" cy="481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108">
                  <a:extLst>
                    <a:ext uri="{9D8B030D-6E8A-4147-A177-3AD203B41FA5}">
                      <a16:colId xmlns:a16="http://schemas.microsoft.com/office/drawing/2014/main" val="3622599510"/>
                    </a:ext>
                  </a:extLst>
                </a:gridCol>
                <a:gridCol w="2276108">
                  <a:extLst>
                    <a:ext uri="{9D8B030D-6E8A-4147-A177-3AD203B41FA5}">
                      <a16:colId xmlns:a16="http://schemas.microsoft.com/office/drawing/2014/main" val="593659026"/>
                    </a:ext>
                  </a:extLst>
                </a:gridCol>
                <a:gridCol w="3132088">
                  <a:extLst>
                    <a:ext uri="{9D8B030D-6E8A-4147-A177-3AD203B41FA5}">
                      <a16:colId xmlns:a16="http://schemas.microsoft.com/office/drawing/2014/main" val="1308991443"/>
                    </a:ext>
                  </a:extLst>
                </a:gridCol>
                <a:gridCol w="2009104">
                  <a:extLst>
                    <a:ext uri="{9D8B030D-6E8A-4147-A177-3AD203B41FA5}">
                      <a16:colId xmlns:a16="http://schemas.microsoft.com/office/drawing/2014/main" val="2844505503"/>
                    </a:ext>
                  </a:extLst>
                </a:gridCol>
                <a:gridCol w="1687132">
                  <a:extLst>
                    <a:ext uri="{9D8B030D-6E8A-4147-A177-3AD203B41FA5}">
                      <a16:colId xmlns:a16="http://schemas.microsoft.com/office/drawing/2014/main" val="47238783"/>
                    </a:ext>
                  </a:extLst>
                </a:gridCol>
              </a:tblGrid>
              <a:tr h="3562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OBJETIVO DE APRENDIZAJE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CONTENIDO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ACTIVIDAD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RECURSO DIDÁCTICO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EVALUACIÓN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extLst>
                  <a:ext uri="{0D108BD9-81ED-4DB2-BD59-A6C34878D82A}">
                    <a16:rowId xmlns:a16="http://schemas.microsoft.com/office/drawing/2014/main" val="461033579"/>
                  </a:ext>
                </a:extLst>
              </a:tr>
              <a:tr h="43761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Reconocer la importancia de su nombre 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Identificar como me llamo 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Pegar un cartoncito con el nombre del alumno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Rodea con circulo tu nombre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Besa tu nombre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Salta, ríe, grita mi nombre.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Observa el video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Señala mi nombre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Menciona los colores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Digo si es largo o corto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Si está arriba o abajo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Si es su derecha o su izquierda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Cuento los cartoncitos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Celular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Cuaderno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Hoja de construcción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Revista, goma, tijera.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Lápices de colores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  LHL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PA" sz="14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4" marR="56944" marT="0" marB="0"/>
                </a:tc>
                <a:extLst>
                  <a:ext uri="{0D108BD9-81ED-4DB2-BD59-A6C34878D82A}">
                    <a16:rowId xmlns:a16="http://schemas.microsoft.com/office/drawing/2014/main" val="222618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83280"/>
              </p:ext>
            </p:extLst>
          </p:nvPr>
        </p:nvGraphicFramePr>
        <p:xfrm>
          <a:off x="628653" y="437452"/>
          <a:ext cx="11106150" cy="618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230">
                  <a:extLst>
                    <a:ext uri="{9D8B030D-6E8A-4147-A177-3AD203B41FA5}">
                      <a16:colId xmlns:a16="http://schemas.microsoft.com/office/drawing/2014/main" val="2557428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839252173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2480301961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4267769658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993068246"/>
                    </a:ext>
                  </a:extLst>
                </a:gridCol>
              </a:tblGrid>
              <a:tr h="14139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Escuchar y aprender la lectura 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Cuento: la solidaridad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Escucho el cuento: la solidaridad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Menciona los personajes del cuento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Digo lo que más me gusta del cuento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Pego un cartoncito con el nombre del valor de la solidaridad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Pego una figura del valor de la solidaridad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Interacción con la maestra 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  LHL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2525837629"/>
                  </a:ext>
                </a:extLst>
              </a:tr>
              <a:tr h="26103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Conocer y señalar las partes del cuerpo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Las partes del cuerpo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Escucho la explicación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Señala de tu cabeza cada uno de las partes que la componen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Observa la cabeza del niño y la niña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Dibuja la parte que le hace falta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Menciona y toca todas las partes de la cara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Me miro en un espejo y digo las partes de mi cara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Pego de revistas todas las partes de mi cara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Comento lo que hago con las partes de mi cara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Libro Quiero de pre kínder B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Páginas 289 – 290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Cuaderno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Hoja blanca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Revista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Lana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LHL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90006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16958"/>
              </p:ext>
            </p:extLst>
          </p:nvPr>
        </p:nvGraphicFramePr>
        <p:xfrm>
          <a:off x="476250" y="0"/>
          <a:ext cx="11715750" cy="65817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19881824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439835326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48371940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3144069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605427871"/>
                    </a:ext>
                  </a:extLst>
                </a:gridCol>
              </a:tblGrid>
              <a:tr h="22357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Reconocer figuras geométricas 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Figuras geométricas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Circulo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Cuadrado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Triangulo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Observar las imágenes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Pasa tu dedo índice por la bola del helado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Pinta todos los cirulos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Pega papelitos de revista en trazado del círculo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Traza los cuadrados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Decora una caja de regalo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Pega bolitas de papel verde en la copa del árbol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Traza los triangulo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Pega las figuras geométricas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Haga una casa, un sol, árbol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Derecha e izquierda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Libra: Quiero de pre kínder B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Páginas: 235 – 236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Páginas: 237 – 238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Páginas: 239 – 240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Cuaderno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Hoja de construcción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Lápices crayones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Goma, tijera y revista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</a:t>
                      </a:r>
                      <a:r>
                        <a:rPr lang="es-PA" sz="1200" dirty="0" smtClean="0">
                          <a:effectLst/>
                        </a:rPr>
                        <a:t>LHL</a:t>
                      </a:r>
                      <a:endParaRPr lang="es-PA" sz="1200" dirty="0">
                        <a:effectLst/>
                      </a:endParaRPr>
                    </a:p>
                  </a:txBody>
                  <a:tcPr marL="39545" marR="39545" marT="0" marB="0"/>
                </a:tc>
                <a:extLst>
                  <a:ext uri="{0D108BD9-81ED-4DB2-BD59-A6C34878D82A}">
                    <a16:rowId xmlns:a16="http://schemas.microsoft.com/office/drawing/2014/main" val="3019676542"/>
                  </a:ext>
                </a:extLst>
              </a:tr>
              <a:tr h="17885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Demostrar sentimientos de cooperación generosidad y solidaridad en sus actividades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Deberes y derechos de niño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Concursa con tus docentes y padres sobre los deberes y derechos del niño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Que hacen los padres en la escena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Dibuja una escena con tu familia en el recuadro de la derecha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Observa la lamina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Cuáles son tus derechos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Menciona tus derechos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Recorta las palabras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Pega los cuadros donde corresponde 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Libra: Quiero de pre kínder B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Páginas: 17 – 18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Páginas: 19 – 20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LHL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5" marR="39545" marT="0" marB="0"/>
                </a:tc>
                <a:extLst>
                  <a:ext uri="{0D108BD9-81ED-4DB2-BD59-A6C34878D82A}">
                    <a16:rowId xmlns:a16="http://schemas.microsoft.com/office/drawing/2014/main" val="354377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83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Evidencia de trabajo de los alumnos 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34234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1238251"/>
            <a:ext cx="5288757" cy="56197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2551"/>
            <a:ext cx="5537337" cy="55054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37" y="0"/>
            <a:ext cx="665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816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102</TotalTime>
  <Words>55</Words>
  <Application>Microsoft Office PowerPoint</Application>
  <PresentationFormat>Panorámica</PresentationFormat>
  <Paragraphs>252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Century Gothic</vt:lpstr>
      <vt:lpstr>Times New Roman</vt:lpstr>
      <vt:lpstr>Estela de condensación</vt:lpstr>
      <vt:lpstr>REPUBLICA DE PANAMÁ MINISTERIO DE EDUCACIÓN </vt:lpstr>
      <vt:lpstr>Reporte de clases  módulos </vt:lpstr>
      <vt:lpstr>SEMANA 1 </vt:lpstr>
      <vt:lpstr>Presentación de PowerPoint</vt:lpstr>
      <vt:lpstr>Presentación de PowerPoint</vt:lpstr>
      <vt:lpstr>Presentación de PowerPoint</vt:lpstr>
      <vt:lpstr>Evidencia de trabajo de los alumnos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DE PANAMÁ MINISTERIO DE EDUCACIÓN</dc:title>
  <dc:creator>Daira Joselin</dc:creator>
  <cp:lastModifiedBy>Daira Joselin</cp:lastModifiedBy>
  <cp:revision>12</cp:revision>
  <dcterms:created xsi:type="dcterms:W3CDTF">2020-03-24T22:57:26Z</dcterms:created>
  <dcterms:modified xsi:type="dcterms:W3CDTF">2020-05-14T09:53:40Z</dcterms:modified>
</cp:coreProperties>
</file>