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7" r:id="rId5"/>
    <p:sldId id="258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40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048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4696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40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7954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076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87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689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12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48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6200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0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154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2034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781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118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762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5293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1988" y="212422"/>
            <a:ext cx="9448800" cy="1867438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REPUBLICA DE PANAMÁ</a:t>
            </a:r>
            <a:r>
              <a:rPr lang="es-PA" sz="4000" dirty="0"/>
              <a:t/>
            </a:r>
            <a:br>
              <a:rPr lang="es-PA" sz="4000" dirty="0"/>
            </a:br>
            <a:r>
              <a:rPr lang="es-PA" sz="4000" b="1" dirty="0"/>
              <a:t>MINISTERIO DE </a:t>
            </a:r>
            <a:r>
              <a:rPr lang="es-PA" sz="4000" b="1" dirty="0" smtClean="0"/>
              <a:t>EDUCACIÓN</a:t>
            </a:r>
            <a:r>
              <a:rPr lang="es-PA" sz="4000" dirty="0"/>
              <a:t/>
            </a:r>
            <a:br>
              <a:rPr lang="es-PA" sz="4000" dirty="0"/>
            </a:br>
            <a:endParaRPr lang="es-PA" sz="4000" dirty="0"/>
          </a:p>
        </p:txBody>
      </p:sp>
      <p:sp>
        <p:nvSpPr>
          <p:cNvPr id="4" name="Rectángulo 3"/>
          <p:cNvSpPr/>
          <p:nvPr/>
        </p:nvSpPr>
        <p:spPr>
          <a:xfrm>
            <a:off x="4915205" y="321220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5019071" y="4982981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cademia Internacional 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27" y="1781380"/>
            <a:ext cx="6867722" cy="12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7" y="1438221"/>
            <a:ext cx="3712191" cy="268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gnificado del Salmo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8" y="502276"/>
            <a:ext cx="6457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3" y="0"/>
            <a:ext cx="10820400" cy="2551447"/>
          </a:xfrm>
        </p:spPr>
        <p:txBody>
          <a:bodyPr>
            <a:normAutofit/>
          </a:bodyPr>
          <a:lstStyle/>
          <a:p>
            <a:pPr algn="ctr"/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Reporte de clases </a:t>
            </a:r>
            <a:b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módulos </a:t>
            </a:r>
            <a:endParaRPr lang="es-PA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93" y="2578058"/>
            <a:ext cx="5224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</a:t>
            </a:r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PRESCOLAR KÍNDER </a:t>
            </a:r>
            <a:endParaRPr lang="es-PA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2163651"/>
            <a:ext cx="4319789" cy="41534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2494" y="4330521"/>
            <a:ext cx="6308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FECHA: DEL 6 AL 10 DE ABRIL 2020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4709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7374" y="115910"/>
            <a:ext cx="9448800" cy="1168636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/>
              <a:t>SEMANA 1</a:t>
            </a:r>
            <a:r>
              <a:rPr lang="es-PA" b="1" dirty="0" smtClean="0"/>
              <a:t> 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5477885" y="203537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5238012" y="490570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0" y="644385"/>
            <a:ext cx="4444428" cy="44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48609"/>
              </p:ext>
            </p:extLst>
          </p:nvPr>
        </p:nvGraphicFramePr>
        <p:xfrm>
          <a:off x="106251" y="752284"/>
          <a:ext cx="11858220" cy="586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644">
                  <a:extLst>
                    <a:ext uri="{9D8B030D-6E8A-4147-A177-3AD203B41FA5}">
                      <a16:colId xmlns:a16="http://schemas.microsoft.com/office/drawing/2014/main" val="260146423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2750677894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4037266415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593315826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3134080005"/>
                    </a:ext>
                  </a:extLst>
                </a:gridCol>
              </a:tblGrid>
              <a:tr h="17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OBJETIVO DE APRENDIZAJE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CONTENIDO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ACTIVIDAD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RECURSO DIDÁCTICO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EVALUACIÓN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extLst>
                  <a:ext uri="{0D108BD9-81ED-4DB2-BD59-A6C34878D82A}">
                    <a16:rowId xmlns:a16="http://schemas.microsoft.com/office/drawing/2014/main" val="2829761744"/>
                  </a:ext>
                </a:extLst>
              </a:tr>
              <a:tr h="10275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Aprender el área espiritual emocional </a:t>
                      </a:r>
                      <a:endParaRPr lang="es-P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Canto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Salmo 23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Religión: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Escuchar y aprender el salmo 23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Aprender el canto: En mi casa vive Jesús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La Biblia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Internet  (video)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LVL   LEL       LHL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extLst>
                  <a:ext uri="{0D108BD9-81ED-4DB2-BD59-A6C34878D82A}">
                    <a16:rowId xmlns:a16="http://schemas.microsoft.com/office/drawing/2014/main" val="2791472277"/>
                  </a:ext>
                </a:extLst>
              </a:tr>
              <a:tr h="1541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Reconocer las vocales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Reconoce las diferentes escrituras de la vocal A y la vocal I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Español: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Actividad: Un elefante se columpiaba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Repasa las tres formas de escritura de la vocal A.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Pega bolitas de papel en el elefante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Traza la vocal I.  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Libro: Quiero, preescolar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Páginas: 181 Y 182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Tempera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Goma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Papel crespón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Hoja blanca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LVL   LEL       LHL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extLst>
                  <a:ext uri="{0D108BD9-81ED-4DB2-BD59-A6C34878D82A}">
                    <a16:rowId xmlns:a16="http://schemas.microsoft.com/office/drawing/2014/main" val="177599354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022140" y="0"/>
            <a:ext cx="7188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FECHA: DEL 6 AL 10 DE ABRIL 2020 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38528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5894"/>
              </p:ext>
            </p:extLst>
          </p:nvPr>
        </p:nvGraphicFramePr>
        <p:xfrm>
          <a:off x="0" y="0"/>
          <a:ext cx="11751475" cy="5707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295">
                  <a:extLst>
                    <a:ext uri="{9D8B030D-6E8A-4147-A177-3AD203B41FA5}">
                      <a16:colId xmlns:a16="http://schemas.microsoft.com/office/drawing/2014/main" val="2015389967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4067978629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3270844431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1936821076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2662674418"/>
                    </a:ext>
                  </a:extLst>
                </a:gridCol>
              </a:tblGrid>
              <a:tr h="17277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Reconocer los números naturales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Números naturales 0 -1 -2 -3.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Matemáticas: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Traza con colores los números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0 -1 -2 -3.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Pega papelitos de papel de construcción en el número 3. 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Dibuja en los números figuras geométricas circulo, cuadrado, triangulo.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Cuaderno de matemáticas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 (de madera)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Hoja de construcción.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Cuaderno de matemáticas.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Lápiz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LVL   LEL       LHL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extLst>
                  <a:ext uri="{0D108BD9-81ED-4DB2-BD59-A6C34878D82A}">
                    <a16:rowId xmlns:a16="http://schemas.microsoft.com/office/drawing/2014/main" val="2527188835"/>
                  </a:ext>
                </a:extLst>
              </a:tr>
              <a:tr h="1583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Demostrar sentimiento de cooperación, generosidad y solidaridad en sus actividades diarias.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Conocer la importancia del cuidado del agua.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Deberes familiares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¿Cómo cuidamos el agua?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Une cada escena con el cartel que corresponde.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Luego pinta las escenas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Escucha con atención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Observa y comenta todas las actividades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Realiza todos los procedimientos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Dibuja en el recuadro correspondiente.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Libro: Quiero, preescolar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Páginas: 17 y 18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 (de madera)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Libro: Quiero, preescolar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Páginas: 111 y 112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Lápiz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 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LVL   LEL       LHL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extLst>
                  <a:ext uri="{0D108BD9-81ED-4DB2-BD59-A6C34878D82A}">
                    <a16:rowId xmlns:a16="http://schemas.microsoft.com/office/drawing/2014/main" val="156747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Evidencia de trabajo de los alumnos 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9317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99" y="0"/>
            <a:ext cx="3378826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0"/>
            <a:ext cx="474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38" y="0"/>
            <a:ext cx="525028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8" y="0"/>
            <a:ext cx="3477297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4" y="0"/>
            <a:ext cx="3563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137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0"/>
            <a:ext cx="51435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58" y="90152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32</TotalTime>
  <Words>61</Words>
  <Application>Microsoft Office PowerPoint</Application>
  <PresentationFormat>Panorámica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Impact</vt:lpstr>
      <vt:lpstr>Times New Roman</vt:lpstr>
      <vt:lpstr>Evento principal</vt:lpstr>
      <vt:lpstr>REPUBLICA DE PANAMÁ MINISTERIO DE EDUCACIÓN </vt:lpstr>
      <vt:lpstr>Reporte de clases  módulos </vt:lpstr>
      <vt:lpstr>SEMANA 1 </vt:lpstr>
      <vt:lpstr>Presentación de PowerPoint</vt:lpstr>
      <vt:lpstr>Presentación de PowerPoint</vt:lpstr>
      <vt:lpstr>Evidencia de trabajo de los alumnos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 DE PANAMÁ MINISTERIO DE EDUCACIÓN </dc:title>
  <dc:creator>Daira Joselin</dc:creator>
  <cp:lastModifiedBy>Daira Joselin</cp:lastModifiedBy>
  <cp:revision>6</cp:revision>
  <dcterms:created xsi:type="dcterms:W3CDTF">2020-04-09T13:55:54Z</dcterms:created>
  <dcterms:modified xsi:type="dcterms:W3CDTF">2020-04-09T14:33:08Z</dcterms:modified>
</cp:coreProperties>
</file>