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264" r:id="rId7"/>
    <p:sldId id="263" r:id="rId8"/>
    <p:sldId id="266" r:id="rId9"/>
    <p:sldId id="261" r:id="rId10"/>
    <p:sldId id="262"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13325-6316-4D10-9A04-319C99C7E4D5}"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MX"/>
        </a:p>
      </dgm:t>
    </dgm:pt>
    <dgm:pt modelId="{F27FD4CC-73B8-41AF-B477-D52A5BD62814}">
      <dgm:prSet phldrT="[Texto]"/>
      <dgm:spPr/>
      <dgm:t>
        <a:bodyPr/>
        <a:lstStyle/>
        <a:p>
          <a:r>
            <a:rPr lang="es-MX" b="1" dirty="0" smtClean="0"/>
            <a:t>CLASIFICACIÓN DE LOS TEXTOS LITERARIOS </a:t>
          </a:r>
          <a:endParaRPr lang="es-MX" b="1" dirty="0"/>
        </a:p>
      </dgm:t>
    </dgm:pt>
    <dgm:pt modelId="{B63E80F4-A460-4AD9-948A-C8ED5EE8973F}" type="parTrans" cxnId="{D75D53C7-C727-4E08-8E90-055BB2E384B1}">
      <dgm:prSet/>
      <dgm:spPr/>
      <dgm:t>
        <a:bodyPr/>
        <a:lstStyle/>
        <a:p>
          <a:endParaRPr lang="es-MX"/>
        </a:p>
      </dgm:t>
    </dgm:pt>
    <dgm:pt modelId="{32A6FFC6-4DDF-4E95-A984-5DF2091148B5}" type="sibTrans" cxnId="{D75D53C7-C727-4E08-8E90-055BB2E384B1}">
      <dgm:prSet/>
      <dgm:spPr/>
      <dgm:t>
        <a:bodyPr/>
        <a:lstStyle/>
        <a:p>
          <a:endParaRPr lang="es-MX"/>
        </a:p>
      </dgm:t>
    </dgm:pt>
    <dgm:pt modelId="{F120CF18-DA37-4219-BB5F-257594F2A6F8}">
      <dgm:prSet phldrT="[Texto]"/>
      <dgm:spPr/>
      <dgm:t>
        <a:bodyPr/>
        <a:lstStyle/>
        <a:p>
          <a:r>
            <a:rPr lang="es-MX" b="1" dirty="0" smtClean="0"/>
            <a:t>ÉPICA </a:t>
          </a:r>
          <a:endParaRPr lang="es-MX" b="1" dirty="0"/>
        </a:p>
      </dgm:t>
    </dgm:pt>
    <dgm:pt modelId="{024A7EA9-6B53-4175-8450-915C713DE8D9}" type="parTrans" cxnId="{BC92C28B-3C3E-4405-915A-39EA999632F9}">
      <dgm:prSet/>
      <dgm:spPr/>
      <dgm:t>
        <a:bodyPr/>
        <a:lstStyle/>
        <a:p>
          <a:endParaRPr lang="es-MX"/>
        </a:p>
      </dgm:t>
    </dgm:pt>
    <dgm:pt modelId="{13B4D2EF-B4FF-4DF5-9112-5BB5FC121FF4}" type="sibTrans" cxnId="{BC92C28B-3C3E-4405-915A-39EA999632F9}">
      <dgm:prSet/>
      <dgm:spPr/>
      <dgm:t>
        <a:bodyPr/>
        <a:lstStyle/>
        <a:p>
          <a:endParaRPr lang="es-MX"/>
        </a:p>
      </dgm:t>
    </dgm:pt>
    <dgm:pt modelId="{2330BA0B-8DC1-40AA-8D2F-85BCFD8B5375}">
      <dgm:prSet phldrT="[Texto]"/>
      <dgm:spPr/>
      <dgm:t>
        <a:bodyPr/>
        <a:lstStyle/>
        <a:p>
          <a:r>
            <a:rPr lang="es-MX" b="1" dirty="0" smtClean="0"/>
            <a:t>UN NARRADOR CUENTA UNA HISTORIA ENMARCADA EN UN TIEMPO Y EN UN ESPACIO DETERMINADOS</a:t>
          </a:r>
          <a:endParaRPr lang="es-MX" b="1" dirty="0"/>
        </a:p>
      </dgm:t>
    </dgm:pt>
    <dgm:pt modelId="{0E9F98C5-F636-46EE-AA13-20239CDDB075}" type="parTrans" cxnId="{DDD51E35-EA17-421E-97EB-44FA1872FB6A}">
      <dgm:prSet/>
      <dgm:spPr/>
      <dgm:t>
        <a:bodyPr/>
        <a:lstStyle/>
        <a:p>
          <a:endParaRPr lang="es-MX"/>
        </a:p>
      </dgm:t>
    </dgm:pt>
    <dgm:pt modelId="{16D43BAE-0050-469F-91AE-9B9E126A4188}" type="sibTrans" cxnId="{DDD51E35-EA17-421E-97EB-44FA1872FB6A}">
      <dgm:prSet/>
      <dgm:spPr/>
      <dgm:t>
        <a:bodyPr/>
        <a:lstStyle/>
        <a:p>
          <a:endParaRPr lang="es-MX"/>
        </a:p>
      </dgm:t>
    </dgm:pt>
    <dgm:pt modelId="{06C77153-B7B9-4EA3-9855-F1EA4FD350CA}">
      <dgm:prSet phldrT="[Texto]"/>
      <dgm:spPr/>
      <dgm:t>
        <a:bodyPr/>
        <a:lstStyle/>
        <a:p>
          <a:r>
            <a:rPr lang="es-MX" b="1" dirty="0" smtClean="0"/>
            <a:t> DRAMA</a:t>
          </a:r>
          <a:endParaRPr lang="es-MX" b="1" dirty="0"/>
        </a:p>
      </dgm:t>
    </dgm:pt>
    <dgm:pt modelId="{CB8B439B-3C4E-47BD-AB9D-402B6DA460DB}" type="parTrans" cxnId="{C4E3B782-63A5-4E71-9D07-1E493C00A77C}">
      <dgm:prSet/>
      <dgm:spPr/>
      <dgm:t>
        <a:bodyPr/>
        <a:lstStyle/>
        <a:p>
          <a:endParaRPr lang="es-MX"/>
        </a:p>
      </dgm:t>
    </dgm:pt>
    <dgm:pt modelId="{D3EF236D-26D6-4C50-9FD5-3F400B529FB2}" type="sibTrans" cxnId="{C4E3B782-63A5-4E71-9D07-1E493C00A77C}">
      <dgm:prSet/>
      <dgm:spPr/>
      <dgm:t>
        <a:bodyPr/>
        <a:lstStyle/>
        <a:p>
          <a:endParaRPr lang="es-MX"/>
        </a:p>
      </dgm:t>
    </dgm:pt>
    <dgm:pt modelId="{45278B34-A3C4-41DC-BBA3-96529EE6FBDA}">
      <dgm:prSet/>
      <dgm:spPr/>
      <dgm:t>
        <a:bodyPr/>
        <a:lstStyle/>
        <a:p>
          <a:r>
            <a:rPr lang="es-MX" b="1" dirty="0" smtClean="0"/>
            <a:t>UNOS PERSONAJES ACTÚAN, EN UN ESCENARIO, FRENTE A UNGRUPO DE ESPECTADORES </a:t>
          </a:r>
          <a:endParaRPr lang="es-MX" b="1" dirty="0"/>
        </a:p>
      </dgm:t>
    </dgm:pt>
    <dgm:pt modelId="{EA7F022B-46C5-4997-B95B-9C6B2E1B46DD}" type="parTrans" cxnId="{8B3C9FFC-C631-4604-B751-2EFAAD055029}">
      <dgm:prSet/>
      <dgm:spPr/>
      <dgm:t>
        <a:bodyPr/>
        <a:lstStyle/>
        <a:p>
          <a:endParaRPr lang="es-MX"/>
        </a:p>
      </dgm:t>
    </dgm:pt>
    <dgm:pt modelId="{80227EDB-3E50-455B-A52B-7A1029521A74}" type="sibTrans" cxnId="{8B3C9FFC-C631-4604-B751-2EFAAD055029}">
      <dgm:prSet/>
      <dgm:spPr/>
      <dgm:t>
        <a:bodyPr/>
        <a:lstStyle/>
        <a:p>
          <a:endParaRPr lang="es-MX"/>
        </a:p>
      </dgm:t>
    </dgm:pt>
    <dgm:pt modelId="{CF032447-5292-4129-8441-0FEE9318C646}">
      <dgm:prSet/>
      <dgm:spPr/>
      <dgm:t>
        <a:bodyPr/>
        <a:lstStyle/>
        <a:p>
          <a:r>
            <a:rPr lang="es-MX" b="1" dirty="0" smtClean="0"/>
            <a:t>EL POETA EXPRESA SUS IDEAS PARTICUALRES Y SUS SENTIMIENTOS.</a:t>
          </a:r>
          <a:endParaRPr lang="es-MX" b="1" dirty="0"/>
        </a:p>
      </dgm:t>
    </dgm:pt>
    <dgm:pt modelId="{2F6AD20C-0D61-4F27-9C53-2E2ED78CA512}" type="parTrans" cxnId="{EC4C832C-391F-4E58-943F-CEC40662FCDD}">
      <dgm:prSet/>
      <dgm:spPr/>
      <dgm:t>
        <a:bodyPr/>
        <a:lstStyle/>
        <a:p>
          <a:endParaRPr lang="es-MX"/>
        </a:p>
      </dgm:t>
    </dgm:pt>
    <dgm:pt modelId="{485D60EA-1274-4763-8542-1298C4ACEDC4}" type="sibTrans" cxnId="{EC4C832C-391F-4E58-943F-CEC40662FCDD}">
      <dgm:prSet/>
      <dgm:spPr/>
      <dgm:t>
        <a:bodyPr/>
        <a:lstStyle/>
        <a:p>
          <a:endParaRPr lang="es-MX"/>
        </a:p>
      </dgm:t>
    </dgm:pt>
    <dgm:pt modelId="{21B4A2A3-4368-45A8-970A-8E48747D639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b="1" dirty="0" smtClean="0"/>
            <a:t>LÍRICA</a:t>
          </a:r>
        </a:p>
        <a:p>
          <a:pPr lvl="0" defTabSz="889000">
            <a:lnSpc>
              <a:spcPct val="90000"/>
            </a:lnSpc>
            <a:spcBef>
              <a:spcPct val="0"/>
            </a:spcBef>
            <a:spcAft>
              <a:spcPct val="35000"/>
            </a:spcAft>
          </a:pPr>
          <a:endParaRPr lang="es-MX" b="1" dirty="0"/>
        </a:p>
      </dgm:t>
    </dgm:pt>
    <dgm:pt modelId="{A68136E8-7477-4787-B9D2-817FA76BBFEB}" type="parTrans" cxnId="{512D39F9-C3AA-43EB-94EE-ED4D281188A1}">
      <dgm:prSet/>
      <dgm:spPr/>
      <dgm:t>
        <a:bodyPr/>
        <a:lstStyle/>
        <a:p>
          <a:endParaRPr lang="es-MX"/>
        </a:p>
      </dgm:t>
    </dgm:pt>
    <dgm:pt modelId="{D1711343-733E-4C40-968A-031CDBD97E45}" type="sibTrans" cxnId="{512D39F9-C3AA-43EB-94EE-ED4D281188A1}">
      <dgm:prSet/>
      <dgm:spPr/>
      <dgm:t>
        <a:bodyPr/>
        <a:lstStyle/>
        <a:p>
          <a:endParaRPr lang="es-MX"/>
        </a:p>
      </dgm:t>
    </dgm:pt>
    <dgm:pt modelId="{3EB28D59-669E-4D79-824C-F1F9802C9CFF}" type="pres">
      <dgm:prSet presAssocID="{AD513325-6316-4D10-9A04-319C99C7E4D5}" presName="hierChild1" presStyleCnt="0">
        <dgm:presLayoutVars>
          <dgm:chPref val="1"/>
          <dgm:dir/>
          <dgm:animOne val="branch"/>
          <dgm:animLvl val="lvl"/>
          <dgm:resizeHandles/>
        </dgm:presLayoutVars>
      </dgm:prSet>
      <dgm:spPr/>
      <dgm:t>
        <a:bodyPr/>
        <a:lstStyle/>
        <a:p>
          <a:endParaRPr lang="es-MX"/>
        </a:p>
      </dgm:t>
    </dgm:pt>
    <dgm:pt modelId="{C23CD041-19F0-4A57-96AD-C23D5D1529F4}" type="pres">
      <dgm:prSet presAssocID="{F27FD4CC-73B8-41AF-B477-D52A5BD62814}" presName="hierRoot1" presStyleCnt="0"/>
      <dgm:spPr/>
    </dgm:pt>
    <dgm:pt modelId="{481BD8E5-1EA3-4113-AB48-64DB76BD7046}" type="pres">
      <dgm:prSet presAssocID="{F27FD4CC-73B8-41AF-B477-D52A5BD62814}" presName="composite" presStyleCnt="0"/>
      <dgm:spPr/>
    </dgm:pt>
    <dgm:pt modelId="{B35FCB8E-C47E-4254-B99E-A87E3B18AF23}" type="pres">
      <dgm:prSet presAssocID="{F27FD4CC-73B8-41AF-B477-D52A5BD62814}" presName="background" presStyleLbl="node0" presStyleIdx="0" presStyleCnt="1"/>
      <dgm:spPr/>
    </dgm:pt>
    <dgm:pt modelId="{6006DDE9-D64F-4F33-A546-5792FD3F4CFA}" type="pres">
      <dgm:prSet presAssocID="{F27FD4CC-73B8-41AF-B477-D52A5BD62814}" presName="text" presStyleLbl="fgAcc0" presStyleIdx="0" presStyleCnt="1">
        <dgm:presLayoutVars>
          <dgm:chPref val="3"/>
        </dgm:presLayoutVars>
      </dgm:prSet>
      <dgm:spPr/>
      <dgm:t>
        <a:bodyPr/>
        <a:lstStyle/>
        <a:p>
          <a:endParaRPr lang="es-MX"/>
        </a:p>
      </dgm:t>
    </dgm:pt>
    <dgm:pt modelId="{5FE48BA2-74E8-47B7-A589-9926C5AD1073}" type="pres">
      <dgm:prSet presAssocID="{F27FD4CC-73B8-41AF-B477-D52A5BD62814}" presName="hierChild2" presStyleCnt="0"/>
      <dgm:spPr/>
    </dgm:pt>
    <dgm:pt modelId="{7CE65F48-1A9D-433D-B3C3-D78E54089ECD}" type="pres">
      <dgm:prSet presAssocID="{024A7EA9-6B53-4175-8450-915C713DE8D9}" presName="Name10" presStyleLbl="parChTrans1D2" presStyleIdx="0" presStyleCnt="3"/>
      <dgm:spPr/>
      <dgm:t>
        <a:bodyPr/>
        <a:lstStyle/>
        <a:p>
          <a:endParaRPr lang="es-MX"/>
        </a:p>
      </dgm:t>
    </dgm:pt>
    <dgm:pt modelId="{01BD4150-3CE4-4EB1-9A1A-6FF036C64452}" type="pres">
      <dgm:prSet presAssocID="{F120CF18-DA37-4219-BB5F-257594F2A6F8}" presName="hierRoot2" presStyleCnt="0"/>
      <dgm:spPr/>
    </dgm:pt>
    <dgm:pt modelId="{AC2855D4-D9A6-4B68-9300-33B39F357FAE}" type="pres">
      <dgm:prSet presAssocID="{F120CF18-DA37-4219-BB5F-257594F2A6F8}" presName="composite2" presStyleCnt="0"/>
      <dgm:spPr/>
    </dgm:pt>
    <dgm:pt modelId="{8351F079-FBE5-45CE-9921-AA95E9E3A748}" type="pres">
      <dgm:prSet presAssocID="{F120CF18-DA37-4219-BB5F-257594F2A6F8}" presName="background2" presStyleLbl="node2" presStyleIdx="0" presStyleCnt="3"/>
      <dgm:spPr/>
    </dgm:pt>
    <dgm:pt modelId="{E2F35049-CB64-4FD3-AE53-EC0A08847BC1}" type="pres">
      <dgm:prSet presAssocID="{F120CF18-DA37-4219-BB5F-257594F2A6F8}" presName="text2" presStyleLbl="fgAcc2" presStyleIdx="0" presStyleCnt="3">
        <dgm:presLayoutVars>
          <dgm:chPref val="3"/>
        </dgm:presLayoutVars>
      </dgm:prSet>
      <dgm:spPr/>
      <dgm:t>
        <a:bodyPr/>
        <a:lstStyle/>
        <a:p>
          <a:endParaRPr lang="es-MX"/>
        </a:p>
      </dgm:t>
    </dgm:pt>
    <dgm:pt modelId="{7428460D-7467-4886-B378-5092B2FC759B}" type="pres">
      <dgm:prSet presAssocID="{F120CF18-DA37-4219-BB5F-257594F2A6F8}" presName="hierChild3" presStyleCnt="0"/>
      <dgm:spPr/>
    </dgm:pt>
    <dgm:pt modelId="{52689F9E-0747-4CBE-AA18-FF91F796829A}" type="pres">
      <dgm:prSet presAssocID="{0E9F98C5-F636-46EE-AA13-20239CDDB075}" presName="Name17" presStyleLbl="parChTrans1D3" presStyleIdx="0" presStyleCnt="3"/>
      <dgm:spPr/>
      <dgm:t>
        <a:bodyPr/>
        <a:lstStyle/>
        <a:p>
          <a:endParaRPr lang="es-MX"/>
        </a:p>
      </dgm:t>
    </dgm:pt>
    <dgm:pt modelId="{D6B096A1-E2FF-41AA-8167-62AC6FA7F45A}" type="pres">
      <dgm:prSet presAssocID="{2330BA0B-8DC1-40AA-8D2F-85BCFD8B5375}" presName="hierRoot3" presStyleCnt="0"/>
      <dgm:spPr/>
    </dgm:pt>
    <dgm:pt modelId="{375228CE-1172-4EDB-84D6-14F0600A61DB}" type="pres">
      <dgm:prSet presAssocID="{2330BA0B-8DC1-40AA-8D2F-85BCFD8B5375}" presName="composite3" presStyleCnt="0"/>
      <dgm:spPr/>
    </dgm:pt>
    <dgm:pt modelId="{1083FB6C-9A07-4F8A-BF7C-9ED0DE08C2C8}" type="pres">
      <dgm:prSet presAssocID="{2330BA0B-8DC1-40AA-8D2F-85BCFD8B5375}" presName="background3" presStyleLbl="node3" presStyleIdx="0" presStyleCnt="3"/>
      <dgm:spPr/>
    </dgm:pt>
    <dgm:pt modelId="{39BEAA08-E4C9-4646-8F33-7D8279698ED1}" type="pres">
      <dgm:prSet presAssocID="{2330BA0B-8DC1-40AA-8D2F-85BCFD8B5375}" presName="text3" presStyleLbl="fgAcc3" presStyleIdx="0" presStyleCnt="3">
        <dgm:presLayoutVars>
          <dgm:chPref val="3"/>
        </dgm:presLayoutVars>
      </dgm:prSet>
      <dgm:spPr/>
      <dgm:t>
        <a:bodyPr/>
        <a:lstStyle/>
        <a:p>
          <a:endParaRPr lang="es-MX"/>
        </a:p>
      </dgm:t>
    </dgm:pt>
    <dgm:pt modelId="{069BC9B9-7272-4581-9EC1-6FD9F2B02204}" type="pres">
      <dgm:prSet presAssocID="{2330BA0B-8DC1-40AA-8D2F-85BCFD8B5375}" presName="hierChild4" presStyleCnt="0"/>
      <dgm:spPr/>
    </dgm:pt>
    <dgm:pt modelId="{34CFE956-767A-4455-B168-16B3D396CF55}" type="pres">
      <dgm:prSet presAssocID="{A68136E8-7477-4787-B9D2-817FA76BBFEB}" presName="Name10" presStyleLbl="parChTrans1D2" presStyleIdx="1" presStyleCnt="3"/>
      <dgm:spPr/>
      <dgm:t>
        <a:bodyPr/>
        <a:lstStyle/>
        <a:p>
          <a:endParaRPr lang="es-MX"/>
        </a:p>
      </dgm:t>
    </dgm:pt>
    <dgm:pt modelId="{68948506-DD30-46EE-815B-E8157D57A70F}" type="pres">
      <dgm:prSet presAssocID="{21B4A2A3-4368-45A8-970A-8E48747D6391}" presName="hierRoot2" presStyleCnt="0"/>
      <dgm:spPr/>
    </dgm:pt>
    <dgm:pt modelId="{15DEE1F6-66E7-4216-8850-24858AB54A76}" type="pres">
      <dgm:prSet presAssocID="{21B4A2A3-4368-45A8-970A-8E48747D6391}" presName="composite2" presStyleCnt="0"/>
      <dgm:spPr/>
    </dgm:pt>
    <dgm:pt modelId="{758B1C68-FB16-4685-80DA-FDC3B284BE82}" type="pres">
      <dgm:prSet presAssocID="{21B4A2A3-4368-45A8-970A-8E48747D6391}" presName="background2" presStyleLbl="node2" presStyleIdx="1" presStyleCnt="3"/>
      <dgm:spPr/>
    </dgm:pt>
    <dgm:pt modelId="{CCB6719D-C73F-4929-B2C3-5CA249CD6994}" type="pres">
      <dgm:prSet presAssocID="{21B4A2A3-4368-45A8-970A-8E48747D6391}" presName="text2" presStyleLbl="fgAcc2" presStyleIdx="1" presStyleCnt="3">
        <dgm:presLayoutVars>
          <dgm:chPref val="3"/>
        </dgm:presLayoutVars>
      </dgm:prSet>
      <dgm:spPr/>
      <dgm:t>
        <a:bodyPr/>
        <a:lstStyle/>
        <a:p>
          <a:endParaRPr lang="es-MX"/>
        </a:p>
      </dgm:t>
    </dgm:pt>
    <dgm:pt modelId="{9C79CB90-82E0-4554-B7BB-9E841A376289}" type="pres">
      <dgm:prSet presAssocID="{21B4A2A3-4368-45A8-970A-8E48747D6391}" presName="hierChild3" presStyleCnt="0"/>
      <dgm:spPr/>
    </dgm:pt>
    <dgm:pt modelId="{315BDAFE-12DC-427F-9439-FE821F51E309}" type="pres">
      <dgm:prSet presAssocID="{2F6AD20C-0D61-4F27-9C53-2E2ED78CA512}" presName="Name17" presStyleLbl="parChTrans1D3" presStyleIdx="1" presStyleCnt="3"/>
      <dgm:spPr/>
      <dgm:t>
        <a:bodyPr/>
        <a:lstStyle/>
        <a:p>
          <a:endParaRPr lang="es-MX"/>
        </a:p>
      </dgm:t>
    </dgm:pt>
    <dgm:pt modelId="{F45E5757-A6B5-4F39-9BB0-5233C0CBE7C0}" type="pres">
      <dgm:prSet presAssocID="{CF032447-5292-4129-8441-0FEE9318C646}" presName="hierRoot3" presStyleCnt="0"/>
      <dgm:spPr/>
    </dgm:pt>
    <dgm:pt modelId="{21486632-12E2-4226-A938-48A5152FC155}" type="pres">
      <dgm:prSet presAssocID="{CF032447-5292-4129-8441-0FEE9318C646}" presName="composite3" presStyleCnt="0"/>
      <dgm:spPr/>
    </dgm:pt>
    <dgm:pt modelId="{8246891C-8123-4459-B972-161C76437837}" type="pres">
      <dgm:prSet presAssocID="{CF032447-5292-4129-8441-0FEE9318C646}" presName="background3" presStyleLbl="node3" presStyleIdx="1" presStyleCnt="3"/>
      <dgm:spPr/>
    </dgm:pt>
    <dgm:pt modelId="{BEC3B968-A007-4356-9E38-3D3121A8DCFB}" type="pres">
      <dgm:prSet presAssocID="{CF032447-5292-4129-8441-0FEE9318C646}" presName="text3" presStyleLbl="fgAcc3" presStyleIdx="1" presStyleCnt="3">
        <dgm:presLayoutVars>
          <dgm:chPref val="3"/>
        </dgm:presLayoutVars>
      </dgm:prSet>
      <dgm:spPr/>
      <dgm:t>
        <a:bodyPr/>
        <a:lstStyle/>
        <a:p>
          <a:endParaRPr lang="es-MX"/>
        </a:p>
      </dgm:t>
    </dgm:pt>
    <dgm:pt modelId="{19153297-3065-4FF3-B447-0970AB3E56BF}" type="pres">
      <dgm:prSet presAssocID="{CF032447-5292-4129-8441-0FEE9318C646}" presName="hierChild4" presStyleCnt="0"/>
      <dgm:spPr/>
    </dgm:pt>
    <dgm:pt modelId="{CFB4F70F-44A8-4E36-B912-4E395904766E}" type="pres">
      <dgm:prSet presAssocID="{CB8B439B-3C4E-47BD-AB9D-402B6DA460DB}" presName="Name10" presStyleLbl="parChTrans1D2" presStyleIdx="2" presStyleCnt="3"/>
      <dgm:spPr/>
      <dgm:t>
        <a:bodyPr/>
        <a:lstStyle/>
        <a:p>
          <a:endParaRPr lang="es-MX"/>
        </a:p>
      </dgm:t>
    </dgm:pt>
    <dgm:pt modelId="{AD87C3A8-63EA-4780-A658-B47F12BAF6F8}" type="pres">
      <dgm:prSet presAssocID="{06C77153-B7B9-4EA3-9855-F1EA4FD350CA}" presName="hierRoot2" presStyleCnt="0"/>
      <dgm:spPr/>
    </dgm:pt>
    <dgm:pt modelId="{E6BFC076-4D81-4CA5-AA15-40881FCF0A9C}" type="pres">
      <dgm:prSet presAssocID="{06C77153-B7B9-4EA3-9855-F1EA4FD350CA}" presName="composite2" presStyleCnt="0"/>
      <dgm:spPr/>
    </dgm:pt>
    <dgm:pt modelId="{C29210C7-D466-4729-AADC-54D62B3F2D40}" type="pres">
      <dgm:prSet presAssocID="{06C77153-B7B9-4EA3-9855-F1EA4FD350CA}" presName="background2" presStyleLbl="node2" presStyleIdx="2" presStyleCnt="3"/>
      <dgm:spPr/>
    </dgm:pt>
    <dgm:pt modelId="{B6E92BA4-79AB-413A-B497-097D9EB98854}" type="pres">
      <dgm:prSet presAssocID="{06C77153-B7B9-4EA3-9855-F1EA4FD350CA}" presName="text2" presStyleLbl="fgAcc2" presStyleIdx="2" presStyleCnt="3">
        <dgm:presLayoutVars>
          <dgm:chPref val="3"/>
        </dgm:presLayoutVars>
      </dgm:prSet>
      <dgm:spPr/>
      <dgm:t>
        <a:bodyPr/>
        <a:lstStyle/>
        <a:p>
          <a:endParaRPr lang="es-MX"/>
        </a:p>
      </dgm:t>
    </dgm:pt>
    <dgm:pt modelId="{84B1DE36-019E-4CFB-AFBE-79363BE1F2DB}" type="pres">
      <dgm:prSet presAssocID="{06C77153-B7B9-4EA3-9855-F1EA4FD350CA}" presName="hierChild3" presStyleCnt="0"/>
      <dgm:spPr/>
    </dgm:pt>
    <dgm:pt modelId="{0218A938-76A8-40EF-89E8-7869F5B4ABB1}" type="pres">
      <dgm:prSet presAssocID="{EA7F022B-46C5-4997-B95B-9C6B2E1B46DD}" presName="Name17" presStyleLbl="parChTrans1D3" presStyleIdx="2" presStyleCnt="3"/>
      <dgm:spPr/>
      <dgm:t>
        <a:bodyPr/>
        <a:lstStyle/>
        <a:p>
          <a:endParaRPr lang="es-MX"/>
        </a:p>
      </dgm:t>
    </dgm:pt>
    <dgm:pt modelId="{168ADA7E-C4BC-406A-AF8C-233D2090FA12}" type="pres">
      <dgm:prSet presAssocID="{45278B34-A3C4-41DC-BBA3-96529EE6FBDA}" presName="hierRoot3" presStyleCnt="0"/>
      <dgm:spPr/>
    </dgm:pt>
    <dgm:pt modelId="{F0251D12-2573-49C3-933C-664840DC9308}" type="pres">
      <dgm:prSet presAssocID="{45278B34-A3C4-41DC-BBA3-96529EE6FBDA}" presName="composite3" presStyleCnt="0"/>
      <dgm:spPr/>
    </dgm:pt>
    <dgm:pt modelId="{C9687D90-DC00-4F65-A3AA-DBEE7D70EE9B}" type="pres">
      <dgm:prSet presAssocID="{45278B34-A3C4-41DC-BBA3-96529EE6FBDA}" presName="background3" presStyleLbl="node3" presStyleIdx="2" presStyleCnt="3"/>
      <dgm:spPr/>
    </dgm:pt>
    <dgm:pt modelId="{D9F68D10-9F21-4D33-923E-F59F72898E07}" type="pres">
      <dgm:prSet presAssocID="{45278B34-A3C4-41DC-BBA3-96529EE6FBDA}" presName="text3" presStyleLbl="fgAcc3" presStyleIdx="2" presStyleCnt="3">
        <dgm:presLayoutVars>
          <dgm:chPref val="3"/>
        </dgm:presLayoutVars>
      </dgm:prSet>
      <dgm:spPr/>
      <dgm:t>
        <a:bodyPr/>
        <a:lstStyle/>
        <a:p>
          <a:endParaRPr lang="es-MX"/>
        </a:p>
      </dgm:t>
    </dgm:pt>
    <dgm:pt modelId="{1017C1E3-BC07-4333-ACB6-E551A755B049}" type="pres">
      <dgm:prSet presAssocID="{45278B34-A3C4-41DC-BBA3-96529EE6FBDA}" presName="hierChild4" presStyleCnt="0"/>
      <dgm:spPr/>
    </dgm:pt>
  </dgm:ptLst>
  <dgm:cxnLst>
    <dgm:cxn modelId="{A9BA2CC2-A960-4477-84D7-C4DAE417FC87}" type="presOf" srcId="{A68136E8-7477-4787-B9D2-817FA76BBFEB}" destId="{34CFE956-767A-4455-B168-16B3D396CF55}" srcOrd="0" destOrd="0" presId="urn:microsoft.com/office/officeart/2005/8/layout/hierarchy1"/>
    <dgm:cxn modelId="{DDD51E35-EA17-421E-97EB-44FA1872FB6A}" srcId="{F120CF18-DA37-4219-BB5F-257594F2A6F8}" destId="{2330BA0B-8DC1-40AA-8D2F-85BCFD8B5375}" srcOrd="0" destOrd="0" parTransId="{0E9F98C5-F636-46EE-AA13-20239CDDB075}" sibTransId="{16D43BAE-0050-469F-91AE-9B9E126A4188}"/>
    <dgm:cxn modelId="{A06E314E-64B4-4DEE-94A8-281135ADA0D2}" type="presOf" srcId="{EA7F022B-46C5-4997-B95B-9C6B2E1B46DD}" destId="{0218A938-76A8-40EF-89E8-7869F5B4ABB1}" srcOrd="0" destOrd="0" presId="urn:microsoft.com/office/officeart/2005/8/layout/hierarchy1"/>
    <dgm:cxn modelId="{99913A82-167F-40B9-800E-19CCC3A6D533}" type="presOf" srcId="{CF032447-5292-4129-8441-0FEE9318C646}" destId="{BEC3B968-A007-4356-9E38-3D3121A8DCFB}" srcOrd="0" destOrd="0" presId="urn:microsoft.com/office/officeart/2005/8/layout/hierarchy1"/>
    <dgm:cxn modelId="{762A7727-E481-4996-8894-53C632AEE586}" type="presOf" srcId="{45278B34-A3C4-41DC-BBA3-96529EE6FBDA}" destId="{D9F68D10-9F21-4D33-923E-F59F72898E07}" srcOrd="0" destOrd="0" presId="urn:microsoft.com/office/officeart/2005/8/layout/hierarchy1"/>
    <dgm:cxn modelId="{512D39F9-C3AA-43EB-94EE-ED4D281188A1}" srcId="{F27FD4CC-73B8-41AF-B477-D52A5BD62814}" destId="{21B4A2A3-4368-45A8-970A-8E48747D6391}" srcOrd="1" destOrd="0" parTransId="{A68136E8-7477-4787-B9D2-817FA76BBFEB}" sibTransId="{D1711343-733E-4C40-968A-031CDBD97E45}"/>
    <dgm:cxn modelId="{7589963D-EE68-4EF7-9102-9B9CB0CF0EA7}" type="presOf" srcId="{0E9F98C5-F636-46EE-AA13-20239CDDB075}" destId="{52689F9E-0747-4CBE-AA18-FF91F796829A}" srcOrd="0" destOrd="0" presId="urn:microsoft.com/office/officeart/2005/8/layout/hierarchy1"/>
    <dgm:cxn modelId="{0B241D31-DB15-48C1-9744-1CAD534F4393}" type="presOf" srcId="{024A7EA9-6B53-4175-8450-915C713DE8D9}" destId="{7CE65F48-1A9D-433D-B3C3-D78E54089ECD}" srcOrd="0" destOrd="0" presId="urn:microsoft.com/office/officeart/2005/8/layout/hierarchy1"/>
    <dgm:cxn modelId="{E353BF0E-40B1-4D96-900B-AD3F507C1AB8}" type="presOf" srcId="{F27FD4CC-73B8-41AF-B477-D52A5BD62814}" destId="{6006DDE9-D64F-4F33-A546-5792FD3F4CFA}" srcOrd="0" destOrd="0" presId="urn:microsoft.com/office/officeart/2005/8/layout/hierarchy1"/>
    <dgm:cxn modelId="{C4E3B782-63A5-4E71-9D07-1E493C00A77C}" srcId="{F27FD4CC-73B8-41AF-B477-D52A5BD62814}" destId="{06C77153-B7B9-4EA3-9855-F1EA4FD350CA}" srcOrd="2" destOrd="0" parTransId="{CB8B439B-3C4E-47BD-AB9D-402B6DA460DB}" sibTransId="{D3EF236D-26D6-4C50-9FD5-3F400B529FB2}"/>
    <dgm:cxn modelId="{BC92C28B-3C3E-4405-915A-39EA999632F9}" srcId="{F27FD4CC-73B8-41AF-B477-D52A5BD62814}" destId="{F120CF18-DA37-4219-BB5F-257594F2A6F8}" srcOrd="0" destOrd="0" parTransId="{024A7EA9-6B53-4175-8450-915C713DE8D9}" sibTransId="{13B4D2EF-B4FF-4DF5-9112-5BB5FC121FF4}"/>
    <dgm:cxn modelId="{D75D53C7-C727-4E08-8E90-055BB2E384B1}" srcId="{AD513325-6316-4D10-9A04-319C99C7E4D5}" destId="{F27FD4CC-73B8-41AF-B477-D52A5BD62814}" srcOrd="0" destOrd="0" parTransId="{B63E80F4-A460-4AD9-948A-C8ED5EE8973F}" sibTransId="{32A6FFC6-4DDF-4E95-A984-5DF2091148B5}"/>
    <dgm:cxn modelId="{30E0DE9D-68FA-47A3-89F5-E51017AEA1E4}" type="presOf" srcId="{2F6AD20C-0D61-4F27-9C53-2E2ED78CA512}" destId="{315BDAFE-12DC-427F-9439-FE821F51E309}" srcOrd="0" destOrd="0" presId="urn:microsoft.com/office/officeart/2005/8/layout/hierarchy1"/>
    <dgm:cxn modelId="{53100F29-64B3-4C4F-966F-D5DE7788EEB3}" type="presOf" srcId="{2330BA0B-8DC1-40AA-8D2F-85BCFD8B5375}" destId="{39BEAA08-E4C9-4646-8F33-7D8279698ED1}" srcOrd="0" destOrd="0" presId="urn:microsoft.com/office/officeart/2005/8/layout/hierarchy1"/>
    <dgm:cxn modelId="{EC4C832C-391F-4E58-943F-CEC40662FCDD}" srcId="{21B4A2A3-4368-45A8-970A-8E48747D6391}" destId="{CF032447-5292-4129-8441-0FEE9318C646}" srcOrd="0" destOrd="0" parTransId="{2F6AD20C-0D61-4F27-9C53-2E2ED78CA512}" sibTransId="{485D60EA-1274-4763-8542-1298C4ACEDC4}"/>
    <dgm:cxn modelId="{F94ABB81-A521-4F6E-9E5D-E9141009E7D1}" type="presOf" srcId="{21B4A2A3-4368-45A8-970A-8E48747D6391}" destId="{CCB6719D-C73F-4929-B2C3-5CA249CD6994}" srcOrd="0" destOrd="0" presId="urn:microsoft.com/office/officeart/2005/8/layout/hierarchy1"/>
    <dgm:cxn modelId="{296EE64D-4A1E-4A1C-AC72-3BD68CB965C4}" type="presOf" srcId="{F120CF18-DA37-4219-BB5F-257594F2A6F8}" destId="{E2F35049-CB64-4FD3-AE53-EC0A08847BC1}" srcOrd="0" destOrd="0" presId="urn:microsoft.com/office/officeart/2005/8/layout/hierarchy1"/>
    <dgm:cxn modelId="{839333F1-436F-480E-92FC-922C62E70D99}" type="presOf" srcId="{CB8B439B-3C4E-47BD-AB9D-402B6DA460DB}" destId="{CFB4F70F-44A8-4E36-B912-4E395904766E}" srcOrd="0" destOrd="0" presId="urn:microsoft.com/office/officeart/2005/8/layout/hierarchy1"/>
    <dgm:cxn modelId="{31BBD590-D74F-4FC3-9A6E-4758055DCEFF}" type="presOf" srcId="{06C77153-B7B9-4EA3-9855-F1EA4FD350CA}" destId="{B6E92BA4-79AB-413A-B497-097D9EB98854}" srcOrd="0" destOrd="0" presId="urn:microsoft.com/office/officeart/2005/8/layout/hierarchy1"/>
    <dgm:cxn modelId="{802054AA-A6D8-4964-BD51-07F791B94195}" type="presOf" srcId="{AD513325-6316-4D10-9A04-319C99C7E4D5}" destId="{3EB28D59-669E-4D79-824C-F1F9802C9CFF}" srcOrd="0" destOrd="0" presId="urn:microsoft.com/office/officeart/2005/8/layout/hierarchy1"/>
    <dgm:cxn modelId="{8B3C9FFC-C631-4604-B751-2EFAAD055029}" srcId="{06C77153-B7B9-4EA3-9855-F1EA4FD350CA}" destId="{45278B34-A3C4-41DC-BBA3-96529EE6FBDA}" srcOrd="0" destOrd="0" parTransId="{EA7F022B-46C5-4997-B95B-9C6B2E1B46DD}" sibTransId="{80227EDB-3E50-455B-A52B-7A1029521A74}"/>
    <dgm:cxn modelId="{6C022C72-420D-4210-9056-B00BCBD751C9}" type="presParOf" srcId="{3EB28D59-669E-4D79-824C-F1F9802C9CFF}" destId="{C23CD041-19F0-4A57-96AD-C23D5D1529F4}" srcOrd="0" destOrd="0" presId="urn:microsoft.com/office/officeart/2005/8/layout/hierarchy1"/>
    <dgm:cxn modelId="{6CBF8F20-25E5-41F2-AF39-30F2AFC3E7C9}" type="presParOf" srcId="{C23CD041-19F0-4A57-96AD-C23D5D1529F4}" destId="{481BD8E5-1EA3-4113-AB48-64DB76BD7046}" srcOrd="0" destOrd="0" presId="urn:microsoft.com/office/officeart/2005/8/layout/hierarchy1"/>
    <dgm:cxn modelId="{03E745C4-8BD9-464E-AC63-7E839B5B489F}" type="presParOf" srcId="{481BD8E5-1EA3-4113-AB48-64DB76BD7046}" destId="{B35FCB8E-C47E-4254-B99E-A87E3B18AF23}" srcOrd="0" destOrd="0" presId="urn:microsoft.com/office/officeart/2005/8/layout/hierarchy1"/>
    <dgm:cxn modelId="{81C1B343-944D-4EA2-B8C2-D5DD4F4C1ED7}" type="presParOf" srcId="{481BD8E5-1EA3-4113-AB48-64DB76BD7046}" destId="{6006DDE9-D64F-4F33-A546-5792FD3F4CFA}" srcOrd="1" destOrd="0" presId="urn:microsoft.com/office/officeart/2005/8/layout/hierarchy1"/>
    <dgm:cxn modelId="{9333641C-C0C8-4086-B8C5-491747CF3CDC}" type="presParOf" srcId="{C23CD041-19F0-4A57-96AD-C23D5D1529F4}" destId="{5FE48BA2-74E8-47B7-A589-9926C5AD1073}" srcOrd="1" destOrd="0" presId="urn:microsoft.com/office/officeart/2005/8/layout/hierarchy1"/>
    <dgm:cxn modelId="{FAAA0BF9-1133-4716-9B37-BF36489355E4}" type="presParOf" srcId="{5FE48BA2-74E8-47B7-A589-9926C5AD1073}" destId="{7CE65F48-1A9D-433D-B3C3-D78E54089ECD}" srcOrd="0" destOrd="0" presId="urn:microsoft.com/office/officeart/2005/8/layout/hierarchy1"/>
    <dgm:cxn modelId="{E49FF8F3-459E-4F3E-BA7A-7AFD42C6C9E6}" type="presParOf" srcId="{5FE48BA2-74E8-47B7-A589-9926C5AD1073}" destId="{01BD4150-3CE4-4EB1-9A1A-6FF036C64452}" srcOrd="1" destOrd="0" presId="urn:microsoft.com/office/officeart/2005/8/layout/hierarchy1"/>
    <dgm:cxn modelId="{D6112D2D-31DA-4E16-B2B6-65E56968AC24}" type="presParOf" srcId="{01BD4150-3CE4-4EB1-9A1A-6FF036C64452}" destId="{AC2855D4-D9A6-4B68-9300-33B39F357FAE}" srcOrd="0" destOrd="0" presId="urn:microsoft.com/office/officeart/2005/8/layout/hierarchy1"/>
    <dgm:cxn modelId="{7E3E010E-F52E-44BC-955E-6983653C66F3}" type="presParOf" srcId="{AC2855D4-D9A6-4B68-9300-33B39F357FAE}" destId="{8351F079-FBE5-45CE-9921-AA95E9E3A748}" srcOrd="0" destOrd="0" presId="urn:microsoft.com/office/officeart/2005/8/layout/hierarchy1"/>
    <dgm:cxn modelId="{F978C9ED-6F0C-49A8-A793-A165A0E85F1B}" type="presParOf" srcId="{AC2855D4-D9A6-4B68-9300-33B39F357FAE}" destId="{E2F35049-CB64-4FD3-AE53-EC0A08847BC1}" srcOrd="1" destOrd="0" presId="urn:microsoft.com/office/officeart/2005/8/layout/hierarchy1"/>
    <dgm:cxn modelId="{992CB4EA-5297-498B-8440-63B6B5408873}" type="presParOf" srcId="{01BD4150-3CE4-4EB1-9A1A-6FF036C64452}" destId="{7428460D-7467-4886-B378-5092B2FC759B}" srcOrd="1" destOrd="0" presId="urn:microsoft.com/office/officeart/2005/8/layout/hierarchy1"/>
    <dgm:cxn modelId="{6732886D-E20A-4BF9-AC8A-7DC8CA1DD467}" type="presParOf" srcId="{7428460D-7467-4886-B378-5092B2FC759B}" destId="{52689F9E-0747-4CBE-AA18-FF91F796829A}" srcOrd="0" destOrd="0" presId="urn:microsoft.com/office/officeart/2005/8/layout/hierarchy1"/>
    <dgm:cxn modelId="{057068C0-B07B-4DBA-8B0E-59EE6E0C3E80}" type="presParOf" srcId="{7428460D-7467-4886-B378-5092B2FC759B}" destId="{D6B096A1-E2FF-41AA-8167-62AC6FA7F45A}" srcOrd="1" destOrd="0" presId="urn:microsoft.com/office/officeart/2005/8/layout/hierarchy1"/>
    <dgm:cxn modelId="{03B962E2-D4F1-4D20-9501-6F2D79080939}" type="presParOf" srcId="{D6B096A1-E2FF-41AA-8167-62AC6FA7F45A}" destId="{375228CE-1172-4EDB-84D6-14F0600A61DB}" srcOrd="0" destOrd="0" presId="urn:microsoft.com/office/officeart/2005/8/layout/hierarchy1"/>
    <dgm:cxn modelId="{4870C5F8-68C9-4896-BCCC-19E499197E06}" type="presParOf" srcId="{375228CE-1172-4EDB-84D6-14F0600A61DB}" destId="{1083FB6C-9A07-4F8A-BF7C-9ED0DE08C2C8}" srcOrd="0" destOrd="0" presId="urn:microsoft.com/office/officeart/2005/8/layout/hierarchy1"/>
    <dgm:cxn modelId="{9FD4CEC1-313E-4531-B74E-20F9E89E1057}" type="presParOf" srcId="{375228CE-1172-4EDB-84D6-14F0600A61DB}" destId="{39BEAA08-E4C9-4646-8F33-7D8279698ED1}" srcOrd="1" destOrd="0" presId="urn:microsoft.com/office/officeart/2005/8/layout/hierarchy1"/>
    <dgm:cxn modelId="{924B71FF-237D-485E-8276-937F59FC9E23}" type="presParOf" srcId="{D6B096A1-E2FF-41AA-8167-62AC6FA7F45A}" destId="{069BC9B9-7272-4581-9EC1-6FD9F2B02204}" srcOrd="1" destOrd="0" presId="urn:microsoft.com/office/officeart/2005/8/layout/hierarchy1"/>
    <dgm:cxn modelId="{E0B1F56E-EC26-4334-898D-833E7DFFDB99}" type="presParOf" srcId="{5FE48BA2-74E8-47B7-A589-9926C5AD1073}" destId="{34CFE956-767A-4455-B168-16B3D396CF55}" srcOrd="2" destOrd="0" presId="urn:microsoft.com/office/officeart/2005/8/layout/hierarchy1"/>
    <dgm:cxn modelId="{387ADCED-FFAB-4D8B-B0C9-BE7F8FCB83C0}" type="presParOf" srcId="{5FE48BA2-74E8-47B7-A589-9926C5AD1073}" destId="{68948506-DD30-46EE-815B-E8157D57A70F}" srcOrd="3" destOrd="0" presId="urn:microsoft.com/office/officeart/2005/8/layout/hierarchy1"/>
    <dgm:cxn modelId="{DE5230F7-0B83-4E14-AF15-759770B85014}" type="presParOf" srcId="{68948506-DD30-46EE-815B-E8157D57A70F}" destId="{15DEE1F6-66E7-4216-8850-24858AB54A76}" srcOrd="0" destOrd="0" presId="urn:microsoft.com/office/officeart/2005/8/layout/hierarchy1"/>
    <dgm:cxn modelId="{BFC1235A-BC44-443A-AAE3-EE10641A1F82}" type="presParOf" srcId="{15DEE1F6-66E7-4216-8850-24858AB54A76}" destId="{758B1C68-FB16-4685-80DA-FDC3B284BE82}" srcOrd="0" destOrd="0" presId="urn:microsoft.com/office/officeart/2005/8/layout/hierarchy1"/>
    <dgm:cxn modelId="{2DF8E6F4-09C6-4BF0-8002-CAD3CA4169DC}" type="presParOf" srcId="{15DEE1F6-66E7-4216-8850-24858AB54A76}" destId="{CCB6719D-C73F-4929-B2C3-5CA249CD6994}" srcOrd="1" destOrd="0" presId="urn:microsoft.com/office/officeart/2005/8/layout/hierarchy1"/>
    <dgm:cxn modelId="{CCE78BB0-EDAD-4F90-A87C-0524A8F1F137}" type="presParOf" srcId="{68948506-DD30-46EE-815B-E8157D57A70F}" destId="{9C79CB90-82E0-4554-B7BB-9E841A376289}" srcOrd="1" destOrd="0" presId="urn:microsoft.com/office/officeart/2005/8/layout/hierarchy1"/>
    <dgm:cxn modelId="{01D75853-798E-4983-BE85-DE336E6FBEF4}" type="presParOf" srcId="{9C79CB90-82E0-4554-B7BB-9E841A376289}" destId="{315BDAFE-12DC-427F-9439-FE821F51E309}" srcOrd="0" destOrd="0" presId="urn:microsoft.com/office/officeart/2005/8/layout/hierarchy1"/>
    <dgm:cxn modelId="{35FA3547-CE9D-4239-BF47-2089788563E8}" type="presParOf" srcId="{9C79CB90-82E0-4554-B7BB-9E841A376289}" destId="{F45E5757-A6B5-4F39-9BB0-5233C0CBE7C0}" srcOrd="1" destOrd="0" presId="urn:microsoft.com/office/officeart/2005/8/layout/hierarchy1"/>
    <dgm:cxn modelId="{69266A6E-42D0-4011-98A4-F9BB52F94BD6}" type="presParOf" srcId="{F45E5757-A6B5-4F39-9BB0-5233C0CBE7C0}" destId="{21486632-12E2-4226-A938-48A5152FC155}" srcOrd="0" destOrd="0" presId="urn:microsoft.com/office/officeart/2005/8/layout/hierarchy1"/>
    <dgm:cxn modelId="{5C39A72A-3E5E-417D-9ADB-25D7E9C46AB3}" type="presParOf" srcId="{21486632-12E2-4226-A938-48A5152FC155}" destId="{8246891C-8123-4459-B972-161C76437837}" srcOrd="0" destOrd="0" presId="urn:microsoft.com/office/officeart/2005/8/layout/hierarchy1"/>
    <dgm:cxn modelId="{30DA7A41-19A9-490A-AA0F-4A1880A5F3DC}" type="presParOf" srcId="{21486632-12E2-4226-A938-48A5152FC155}" destId="{BEC3B968-A007-4356-9E38-3D3121A8DCFB}" srcOrd="1" destOrd="0" presId="urn:microsoft.com/office/officeart/2005/8/layout/hierarchy1"/>
    <dgm:cxn modelId="{FFAF73D5-920C-4172-828D-A51230AB9514}" type="presParOf" srcId="{F45E5757-A6B5-4F39-9BB0-5233C0CBE7C0}" destId="{19153297-3065-4FF3-B447-0970AB3E56BF}" srcOrd="1" destOrd="0" presId="urn:microsoft.com/office/officeart/2005/8/layout/hierarchy1"/>
    <dgm:cxn modelId="{136FCB0E-A865-4663-8F4D-47DC10A27690}" type="presParOf" srcId="{5FE48BA2-74E8-47B7-A589-9926C5AD1073}" destId="{CFB4F70F-44A8-4E36-B912-4E395904766E}" srcOrd="4" destOrd="0" presId="urn:microsoft.com/office/officeart/2005/8/layout/hierarchy1"/>
    <dgm:cxn modelId="{F5484C73-709B-4C5E-9BEF-0096A3CB7972}" type="presParOf" srcId="{5FE48BA2-74E8-47B7-A589-9926C5AD1073}" destId="{AD87C3A8-63EA-4780-A658-B47F12BAF6F8}" srcOrd="5" destOrd="0" presId="urn:microsoft.com/office/officeart/2005/8/layout/hierarchy1"/>
    <dgm:cxn modelId="{890BCD9A-BE58-47D3-B589-F10F44A6612F}" type="presParOf" srcId="{AD87C3A8-63EA-4780-A658-B47F12BAF6F8}" destId="{E6BFC076-4D81-4CA5-AA15-40881FCF0A9C}" srcOrd="0" destOrd="0" presId="urn:microsoft.com/office/officeart/2005/8/layout/hierarchy1"/>
    <dgm:cxn modelId="{85B4B73A-D1F3-4BE0-AD56-0CD0BF5DF0B4}" type="presParOf" srcId="{E6BFC076-4D81-4CA5-AA15-40881FCF0A9C}" destId="{C29210C7-D466-4729-AADC-54D62B3F2D40}" srcOrd="0" destOrd="0" presId="urn:microsoft.com/office/officeart/2005/8/layout/hierarchy1"/>
    <dgm:cxn modelId="{A5D7103B-E339-4BAA-A4CF-3CC4060FA4C1}" type="presParOf" srcId="{E6BFC076-4D81-4CA5-AA15-40881FCF0A9C}" destId="{B6E92BA4-79AB-413A-B497-097D9EB98854}" srcOrd="1" destOrd="0" presId="urn:microsoft.com/office/officeart/2005/8/layout/hierarchy1"/>
    <dgm:cxn modelId="{65CF1972-638C-4E48-9900-3BF8EB64647B}" type="presParOf" srcId="{AD87C3A8-63EA-4780-A658-B47F12BAF6F8}" destId="{84B1DE36-019E-4CFB-AFBE-79363BE1F2DB}" srcOrd="1" destOrd="0" presId="urn:microsoft.com/office/officeart/2005/8/layout/hierarchy1"/>
    <dgm:cxn modelId="{BE9B1BAF-10B9-42B3-B301-3B5E33B383A0}" type="presParOf" srcId="{84B1DE36-019E-4CFB-AFBE-79363BE1F2DB}" destId="{0218A938-76A8-40EF-89E8-7869F5B4ABB1}" srcOrd="0" destOrd="0" presId="urn:microsoft.com/office/officeart/2005/8/layout/hierarchy1"/>
    <dgm:cxn modelId="{9ABF3DCB-A46F-4B21-A2FF-BC6CF171CFB3}" type="presParOf" srcId="{84B1DE36-019E-4CFB-AFBE-79363BE1F2DB}" destId="{168ADA7E-C4BC-406A-AF8C-233D2090FA12}" srcOrd="1" destOrd="0" presId="urn:microsoft.com/office/officeart/2005/8/layout/hierarchy1"/>
    <dgm:cxn modelId="{14293343-BA87-4094-B72F-4EB42BC0F0B8}" type="presParOf" srcId="{168ADA7E-C4BC-406A-AF8C-233D2090FA12}" destId="{F0251D12-2573-49C3-933C-664840DC9308}" srcOrd="0" destOrd="0" presId="urn:microsoft.com/office/officeart/2005/8/layout/hierarchy1"/>
    <dgm:cxn modelId="{DA0B5EC8-B921-40C4-85DD-D81AF51F4F8E}" type="presParOf" srcId="{F0251D12-2573-49C3-933C-664840DC9308}" destId="{C9687D90-DC00-4F65-A3AA-DBEE7D70EE9B}" srcOrd="0" destOrd="0" presId="urn:microsoft.com/office/officeart/2005/8/layout/hierarchy1"/>
    <dgm:cxn modelId="{FD47DEE3-A1E5-48B2-94F2-F14D0F4E44E4}" type="presParOf" srcId="{F0251D12-2573-49C3-933C-664840DC9308}" destId="{D9F68D10-9F21-4D33-923E-F59F72898E07}" srcOrd="1" destOrd="0" presId="urn:microsoft.com/office/officeart/2005/8/layout/hierarchy1"/>
    <dgm:cxn modelId="{19435FDF-B4FD-45BE-BFE3-6C60C47427E5}" type="presParOf" srcId="{168ADA7E-C4BC-406A-AF8C-233D2090FA12}" destId="{1017C1E3-BC07-4333-ACB6-E551A755B0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3FA51-105C-4C83-BC7C-10987890C5F1}" type="doc">
      <dgm:prSet loTypeId="urn:microsoft.com/office/officeart/2005/8/layout/bList2" loCatId="list" qsTypeId="urn:microsoft.com/office/officeart/2005/8/quickstyle/simple1" qsCatId="simple" csTypeId="urn:microsoft.com/office/officeart/2005/8/colors/colorful5" csCatId="colorful" phldr="1"/>
      <dgm:spPr/>
    </dgm:pt>
    <dgm:pt modelId="{1DE1EA12-252F-4C0C-AC90-CA6DB6006858}">
      <dgm:prSet phldrT="[Texto]"/>
      <dgm:spPr/>
      <dgm:t>
        <a:bodyPr/>
        <a:lstStyle/>
        <a:p>
          <a:r>
            <a:rPr lang="es-MX" b="1" dirty="0" smtClean="0"/>
            <a:t>NARRATIVA</a:t>
          </a:r>
          <a:endParaRPr lang="es-MX" b="1" dirty="0"/>
        </a:p>
      </dgm:t>
    </dgm:pt>
    <dgm:pt modelId="{E82E2C68-B935-439B-8104-772EE5D88922}" type="parTrans" cxnId="{2328CB98-814C-4D47-AFDB-0BED2C26661D}">
      <dgm:prSet/>
      <dgm:spPr/>
      <dgm:t>
        <a:bodyPr/>
        <a:lstStyle/>
        <a:p>
          <a:endParaRPr lang="es-MX"/>
        </a:p>
      </dgm:t>
    </dgm:pt>
    <dgm:pt modelId="{C9A202C9-CEFF-4A50-B10C-C39599879650}" type="sibTrans" cxnId="{2328CB98-814C-4D47-AFDB-0BED2C26661D}">
      <dgm:prSet/>
      <dgm:spPr/>
      <dgm:t>
        <a:bodyPr/>
        <a:lstStyle/>
        <a:p>
          <a:endParaRPr lang="es-MX"/>
        </a:p>
      </dgm:t>
    </dgm:pt>
    <dgm:pt modelId="{A731F7B4-7BD6-4101-9A0D-2BB015230711}">
      <dgm:prSet/>
      <dgm:spPr/>
      <dgm:t>
        <a:bodyPr/>
        <a:lstStyle/>
        <a:p>
          <a:r>
            <a:rPr lang="es-MX" dirty="0" smtClean="0"/>
            <a:t> NOVELA </a:t>
          </a:r>
          <a:endParaRPr lang="es-MX" dirty="0"/>
        </a:p>
      </dgm:t>
    </dgm:pt>
    <dgm:pt modelId="{6808A952-19BC-4906-ABA3-81A8E72A50F4}" type="parTrans" cxnId="{92CFF22B-69D2-484C-8BBA-5E836269D704}">
      <dgm:prSet/>
      <dgm:spPr/>
      <dgm:t>
        <a:bodyPr/>
        <a:lstStyle/>
        <a:p>
          <a:endParaRPr lang="es-MX"/>
        </a:p>
      </dgm:t>
    </dgm:pt>
    <dgm:pt modelId="{6A6672A3-AFD7-426B-B31D-FA923B3BDA42}" type="sibTrans" cxnId="{92CFF22B-69D2-484C-8BBA-5E836269D704}">
      <dgm:prSet/>
      <dgm:spPr/>
      <dgm:t>
        <a:bodyPr/>
        <a:lstStyle/>
        <a:p>
          <a:endParaRPr lang="es-MX"/>
        </a:p>
      </dgm:t>
    </dgm:pt>
    <dgm:pt modelId="{3B58773D-F164-4A03-8EA0-5DCDA322973E}">
      <dgm:prSet/>
      <dgm:spPr/>
      <dgm:t>
        <a:bodyPr/>
        <a:lstStyle/>
        <a:p>
          <a:r>
            <a:rPr lang="es-MX" b="1" dirty="0" smtClean="0"/>
            <a:t>POESÍA</a:t>
          </a:r>
          <a:endParaRPr lang="es-MX" b="1" dirty="0"/>
        </a:p>
      </dgm:t>
    </dgm:pt>
    <dgm:pt modelId="{BAB47626-DED1-44AB-9367-EA5CADD386D3}" type="parTrans" cxnId="{7CE2FFDF-4B99-45B0-A777-6195D751A1E7}">
      <dgm:prSet/>
      <dgm:spPr/>
      <dgm:t>
        <a:bodyPr/>
        <a:lstStyle/>
        <a:p>
          <a:endParaRPr lang="es-MX"/>
        </a:p>
      </dgm:t>
    </dgm:pt>
    <dgm:pt modelId="{C4E1E4EE-0441-40C0-8CB2-ED22418F4A2D}" type="sibTrans" cxnId="{7CE2FFDF-4B99-45B0-A777-6195D751A1E7}">
      <dgm:prSet/>
      <dgm:spPr/>
      <dgm:t>
        <a:bodyPr/>
        <a:lstStyle/>
        <a:p>
          <a:endParaRPr lang="es-MX"/>
        </a:p>
      </dgm:t>
    </dgm:pt>
    <dgm:pt modelId="{0936517F-3465-4ACC-A4A6-4FA737A70D26}">
      <dgm:prSet/>
      <dgm:spPr/>
      <dgm:t>
        <a:bodyPr/>
        <a:lstStyle/>
        <a:p>
          <a:r>
            <a:rPr lang="es-MX" dirty="0" smtClean="0"/>
            <a:t> PATRONES DE MÉTRICA Y RIMA</a:t>
          </a:r>
          <a:endParaRPr lang="es-MX" dirty="0"/>
        </a:p>
      </dgm:t>
    </dgm:pt>
    <dgm:pt modelId="{596E5CE5-9DE7-492F-8B2F-8666ABAEA9D6}" type="parTrans" cxnId="{EB0F2CDF-0178-4180-B795-1D90BF65F2CA}">
      <dgm:prSet/>
      <dgm:spPr/>
      <dgm:t>
        <a:bodyPr/>
        <a:lstStyle/>
        <a:p>
          <a:endParaRPr lang="es-MX"/>
        </a:p>
      </dgm:t>
    </dgm:pt>
    <dgm:pt modelId="{4D4328FC-7EDB-4A26-A64C-DC46355C64D4}" type="sibTrans" cxnId="{EB0F2CDF-0178-4180-B795-1D90BF65F2CA}">
      <dgm:prSet/>
      <dgm:spPr/>
      <dgm:t>
        <a:bodyPr/>
        <a:lstStyle/>
        <a:p>
          <a:endParaRPr lang="es-MX"/>
        </a:p>
      </dgm:t>
    </dgm:pt>
    <dgm:pt modelId="{5192CA7C-9B58-4DEC-9846-57E5C3894D8E}">
      <dgm:prSet/>
      <dgm:spPr/>
      <dgm:t>
        <a:bodyPr/>
        <a:lstStyle/>
        <a:p>
          <a:r>
            <a:rPr lang="es-MX" b="1" dirty="0" smtClean="0"/>
            <a:t>TEATRO</a:t>
          </a:r>
          <a:endParaRPr lang="es-MX" b="1" dirty="0"/>
        </a:p>
      </dgm:t>
    </dgm:pt>
    <dgm:pt modelId="{2F5F8764-4805-4228-8956-1E7ECC22A5FC}" type="parTrans" cxnId="{EAEDC006-9E56-47D1-9B95-D20D16D417E6}">
      <dgm:prSet/>
      <dgm:spPr/>
      <dgm:t>
        <a:bodyPr/>
        <a:lstStyle/>
        <a:p>
          <a:endParaRPr lang="es-MX"/>
        </a:p>
      </dgm:t>
    </dgm:pt>
    <dgm:pt modelId="{D2C2C480-5E5F-405F-8BD0-00E78791802C}" type="sibTrans" cxnId="{EAEDC006-9E56-47D1-9B95-D20D16D417E6}">
      <dgm:prSet/>
      <dgm:spPr/>
      <dgm:t>
        <a:bodyPr/>
        <a:lstStyle/>
        <a:p>
          <a:endParaRPr lang="es-MX"/>
        </a:p>
      </dgm:t>
    </dgm:pt>
    <dgm:pt modelId="{33BC4F23-B20B-4FC7-AF44-AAAAD6D479A2}">
      <dgm:prSet/>
      <dgm:spPr/>
      <dgm:t>
        <a:bodyPr/>
        <a:lstStyle/>
        <a:p>
          <a:r>
            <a:rPr lang="es-MX" dirty="0" smtClean="0"/>
            <a:t> OBRA DRAMÁTICA</a:t>
          </a:r>
          <a:endParaRPr lang="es-MX" dirty="0"/>
        </a:p>
      </dgm:t>
    </dgm:pt>
    <dgm:pt modelId="{D039E49F-22CE-43B8-8766-DA530902EBA7}" type="parTrans" cxnId="{852C0C86-FF63-4ABB-9F83-94D6A524EABD}">
      <dgm:prSet/>
      <dgm:spPr/>
      <dgm:t>
        <a:bodyPr/>
        <a:lstStyle/>
        <a:p>
          <a:endParaRPr lang="es-MX"/>
        </a:p>
      </dgm:t>
    </dgm:pt>
    <dgm:pt modelId="{14576AFD-D081-4A62-8D56-7BC4A17497D7}" type="sibTrans" cxnId="{852C0C86-FF63-4ABB-9F83-94D6A524EABD}">
      <dgm:prSet/>
      <dgm:spPr/>
      <dgm:t>
        <a:bodyPr/>
        <a:lstStyle/>
        <a:p>
          <a:endParaRPr lang="es-MX"/>
        </a:p>
      </dgm:t>
    </dgm:pt>
    <dgm:pt modelId="{8B055304-E364-4BBD-9C1C-EBC87C65B1A5}">
      <dgm:prSet/>
      <dgm:spPr/>
      <dgm:t>
        <a:bodyPr/>
        <a:lstStyle/>
        <a:p>
          <a:r>
            <a:rPr lang="es-MX" dirty="0" smtClean="0"/>
            <a:t>CUENTO</a:t>
          </a:r>
          <a:endParaRPr lang="es-MX" dirty="0"/>
        </a:p>
      </dgm:t>
    </dgm:pt>
    <dgm:pt modelId="{751042C2-A993-4734-AED7-251B6F5B49AA}" type="parTrans" cxnId="{CDD70357-646A-45FC-940B-4613AFD1F6BB}">
      <dgm:prSet/>
      <dgm:spPr/>
      <dgm:t>
        <a:bodyPr/>
        <a:lstStyle/>
        <a:p>
          <a:endParaRPr lang="es-MX"/>
        </a:p>
      </dgm:t>
    </dgm:pt>
    <dgm:pt modelId="{65E2CC96-7E3C-40E8-AB55-CC7B47D2265E}" type="sibTrans" cxnId="{CDD70357-646A-45FC-940B-4613AFD1F6BB}">
      <dgm:prSet/>
      <dgm:spPr/>
      <dgm:t>
        <a:bodyPr/>
        <a:lstStyle/>
        <a:p>
          <a:endParaRPr lang="es-MX"/>
        </a:p>
      </dgm:t>
    </dgm:pt>
    <dgm:pt modelId="{7B83937C-E16D-4B07-B165-99928DC852F7}">
      <dgm:prSet/>
      <dgm:spPr/>
      <dgm:t>
        <a:bodyPr/>
        <a:lstStyle/>
        <a:p>
          <a:r>
            <a:rPr lang="es-MX" dirty="0" smtClean="0"/>
            <a:t> VERSO LIBRE</a:t>
          </a:r>
          <a:endParaRPr lang="es-MX" dirty="0"/>
        </a:p>
      </dgm:t>
    </dgm:pt>
    <dgm:pt modelId="{30C6E3F9-BD0A-4025-A811-D1E0E1C5B826}" type="parTrans" cxnId="{CD57255F-95FE-404D-B406-F43A57F174D7}">
      <dgm:prSet/>
      <dgm:spPr/>
      <dgm:t>
        <a:bodyPr/>
        <a:lstStyle/>
        <a:p>
          <a:endParaRPr lang="es-MX"/>
        </a:p>
      </dgm:t>
    </dgm:pt>
    <dgm:pt modelId="{582BFBF7-712F-4F0E-A126-C0ABF3829810}" type="sibTrans" cxnId="{CD57255F-95FE-404D-B406-F43A57F174D7}">
      <dgm:prSet/>
      <dgm:spPr/>
      <dgm:t>
        <a:bodyPr/>
        <a:lstStyle/>
        <a:p>
          <a:endParaRPr lang="es-MX"/>
        </a:p>
      </dgm:t>
    </dgm:pt>
    <dgm:pt modelId="{C3E01446-702E-4C86-829C-32E7B060529F}">
      <dgm:prSet/>
      <dgm:spPr/>
      <dgm:t>
        <a:bodyPr/>
        <a:lstStyle/>
        <a:p>
          <a:r>
            <a:rPr lang="es-MX" dirty="0" smtClean="0"/>
            <a:t>OBRA TEATRAL</a:t>
          </a:r>
          <a:endParaRPr lang="es-MX" dirty="0"/>
        </a:p>
      </dgm:t>
    </dgm:pt>
    <dgm:pt modelId="{091521A2-803B-4FFD-A74D-0427D2B99B66}" type="parTrans" cxnId="{02F0F556-DE46-43B4-82D7-58CAE6195B36}">
      <dgm:prSet/>
      <dgm:spPr/>
      <dgm:t>
        <a:bodyPr/>
        <a:lstStyle/>
        <a:p>
          <a:endParaRPr lang="es-MX"/>
        </a:p>
      </dgm:t>
    </dgm:pt>
    <dgm:pt modelId="{B2DAF23F-4D84-4FC7-BC41-DEB864CB09B8}" type="sibTrans" cxnId="{02F0F556-DE46-43B4-82D7-58CAE6195B36}">
      <dgm:prSet/>
      <dgm:spPr/>
      <dgm:t>
        <a:bodyPr/>
        <a:lstStyle/>
        <a:p>
          <a:endParaRPr lang="es-MX"/>
        </a:p>
      </dgm:t>
    </dgm:pt>
    <dgm:pt modelId="{20B0766B-9958-45AA-B06E-4511E2326600}" type="pres">
      <dgm:prSet presAssocID="{85C3FA51-105C-4C83-BC7C-10987890C5F1}" presName="diagram" presStyleCnt="0">
        <dgm:presLayoutVars>
          <dgm:dir/>
          <dgm:animLvl val="lvl"/>
          <dgm:resizeHandles val="exact"/>
        </dgm:presLayoutVars>
      </dgm:prSet>
      <dgm:spPr/>
    </dgm:pt>
    <dgm:pt modelId="{F7573339-46D6-448C-B7DF-A38402636CA4}" type="pres">
      <dgm:prSet presAssocID="{1DE1EA12-252F-4C0C-AC90-CA6DB6006858}" presName="compNode" presStyleCnt="0"/>
      <dgm:spPr/>
    </dgm:pt>
    <dgm:pt modelId="{7C41C32E-90FA-4A80-9529-38AEC211A2C0}" type="pres">
      <dgm:prSet presAssocID="{1DE1EA12-252F-4C0C-AC90-CA6DB6006858}" presName="childRect" presStyleLbl="bgAcc1" presStyleIdx="0" presStyleCnt="3">
        <dgm:presLayoutVars>
          <dgm:bulletEnabled val="1"/>
        </dgm:presLayoutVars>
      </dgm:prSet>
      <dgm:spPr/>
      <dgm:t>
        <a:bodyPr/>
        <a:lstStyle/>
        <a:p>
          <a:endParaRPr lang="es-MX"/>
        </a:p>
      </dgm:t>
    </dgm:pt>
    <dgm:pt modelId="{55EC9CAF-208F-471E-BA24-AB44257E6AA1}" type="pres">
      <dgm:prSet presAssocID="{1DE1EA12-252F-4C0C-AC90-CA6DB6006858}" presName="parentText" presStyleLbl="node1" presStyleIdx="0" presStyleCnt="0">
        <dgm:presLayoutVars>
          <dgm:chMax val="0"/>
          <dgm:bulletEnabled val="1"/>
        </dgm:presLayoutVars>
      </dgm:prSet>
      <dgm:spPr/>
      <dgm:t>
        <a:bodyPr/>
        <a:lstStyle/>
        <a:p>
          <a:endParaRPr lang="es-MX"/>
        </a:p>
      </dgm:t>
    </dgm:pt>
    <dgm:pt modelId="{94CC3672-2A92-41C2-A376-27E8ACC93B84}" type="pres">
      <dgm:prSet presAssocID="{1DE1EA12-252F-4C0C-AC90-CA6DB6006858}" presName="parentRect" presStyleLbl="alignNode1" presStyleIdx="0" presStyleCnt="3"/>
      <dgm:spPr/>
      <dgm:t>
        <a:bodyPr/>
        <a:lstStyle/>
        <a:p>
          <a:endParaRPr lang="es-MX"/>
        </a:p>
      </dgm:t>
    </dgm:pt>
    <dgm:pt modelId="{D1C41D41-020E-4302-8B3E-6985E8361353}" type="pres">
      <dgm:prSet presAssocID="{1DE1EA12-252F-4C0C-AC90-CA6DB6006858}" presName="adorn" presStyleLbl="fgAccFollowNode1" presStyleIdx="0" presStyleCnt="3"/>
      <dgm:spPr>
        <a:blipFill rotWithShape="1">
          <a:blip xmlns:r="http://schemas.openxmlformats.org/officeDocument/2006/relationships" r:embed="rId1"/>
          <a:stretch>
            <a:fillRect/>
          </a:stretch>
        </a:blipFill>
      </dgm:spPr>
    </dgm:pt>
    <dgm:pt modelId="{F105C15B-C391-429C-BAB2-9AB09880A536}" type="pres">
      <dgm:prSet presAssocID="{C9A202C9-CEFF-4A50-B10C-C39599879650}" presName="sibTrans" presStyleLbl="sibTrans2D1" presStyleIdx="0" presStyleCnt="0"/>
      <dgm:spPr/>
      <dgm:t>
        <a:bodyPr/>
        <a:lstStyle/>
        <a:p>
          <a:endParaRPr lang="es-MX"/>
        </a:p>
      </dgm:t>
    </dgm:pt>
    <dgm:pt modelId="{24C984F1-A17A-4A27-94D1-227D6560CA85}" type="pres">
      <dgm:prSet presAssocID="{3B58773D-F164-4A03-8EA0-5DCDA322973E}" presName="compNode" presStyleCnt="0"/>
      <dgm:spPr/>
    </dgm:pt>
    <dgm:pt modelId="{D8C3E6E0-0763-463B-9D11-B3F7673F8E29}" type="pres">
      <dgm:prSet presAssocID="{3B58773D-F164-4A03-8EA0-5DCDA322973E}" presName="childRect" presStyleLbl="bgAcc1" presStyleIdx="1" presStyleCnt="3" custLinFactNeighborX="-535" custLinFactNeighborY="2151">
        <dgm:presLayoutVars>
          <dgm:bulletEnabled val="1"/>
        </dgm:presLayoutVars>
      </dgm:prSet>
      <dgm:spPr/>
      <dgm:t>
        <a:bodyPr/>
        <a:lstStyle/>
        <a:p>
          <a:endParaRPr lang="es-MX"/>
        </a:p>
      </dgm:t>
    </dgm:pt>
    <dgm:pt modelId="{03152342-0A7A-44C7-96E5-866B0E8F8F0D}" type="pres">
      <dgm:prSet presAssocID="{3B58773D-F164-4A03-8EA0-5DCDA322973E}" presName="parentText" presStyleLbl="node1" presStyleIdx="0" presStyleCnt="0">
        <dgm:presLayoutVars>
          <dgm:chMax val="0"/>
          <dgm:bulletEnabled val="1"/>
        </dgm:presLayoutVars>
      </dgm:prSet>
      <dgm:spPr/>
      <dgm:t>
        <a:bodyPr/>
        <a:lstStyle/>
        <a:p>
          <a:endParaRPr lang="es-MX"/>
        </a:p>
      </dgm:t>
    </dgm:pt>
    <dgm:pt modelId="{A8556047-842E-4AFD-8396-597385D108BB}" type="pres">
      <dgm:prSet presAssocID="{3B58773D-F164-4A03-8EA0-5DCDA322973E}" presName="parentRect" presStyleLbl="alignNode1" presStyleIdx="1" presStyleCnt="3"/>
      <dgm:spPr/>
      <dgm:t>
        <a:bodyPr/>
        <a:lstStyle/>
        <a:p>
          <a:endParaRPr lang="es-MX"/>
        </a:p>
      </dgm:t>
    </dgm:pt>
    <dgm:pt modelId="{FA8CAE26-F667-47D8-9F65-CEC868AB5F91}" type="pres">
      <dgm:prSet presAssocID="{3B58773D-F164-4A03-8EA0-5DCDA322973E}" presName="adorn" presStyleLbl="fgAccFollowNode1" presStyleIdx="1" presStyleCnt="3"/>
      <dgm:spPr>
        <a:blipFill rotWithShape="1">
          <a:blip xmlns:r="http://schemas.openxmlformats.org/officeDocument/2006/relationships" r:embed="rId2"/>
          <a:stretch>
            <a:fillRect/>
          </a:stretch>
        </a:blipFill>
      </dgm:spPr>
    </dgm:pt>
    <dgm:pt modelId="{8B6234C3-58AB-4634-96B6-4A3F8809CD4F}" type="pres">
      <dgm:prSet presAssocID="{C4E1E4EE-0441-40C0-8CB2-ED22418F4A2D}" presName="sibTrans" presStyleLbl="sibTrans2D1" presStyleIdx="0" presStyleCnt="0"/>
      <dgm:spPr/>
      <dgm:t>
        <a:bodyPr/>
        <a:lstStyle/>
        <a:p>
          <a:endParaRPr lang="es-MX"/>
        </a:p>
      </dgm:t>
    </dgm:pt>
    <dgm:pt modelId="{DAD1493F-A68F-4D9A-9652-CAE0B7E98464}" type="pres">
      <dgm:prSet presAssocID="{5192CA7C-9B58-4DEC-9846-57E5C3894D8E}" presName="compNode" presStyleCnt="0"/>
      <dgm:spPr/>
    </dgm:pt>
    <dgm:pt modelId="{35C4C2BA-D887-496E-972E-DECDFFA4C517}" type="pres">
      <dgm:prSet presAssocID="{5192CA7C-9B58-4DEC-9846-57E5C3894D8E}" presName="childRect" presStyleLbl="bgAcc1" presStyleIdx="2" presStyleCnt="3">
        <dgm:presLayoutVars>
          <dgm:bulletEnabled val="1"/>
        </dgm:presLayoutVars>
      </dgm:prSet>
      <dgm:spPr/>
      <dgm:t>
        <a:bodyPr/>
        <a:lstStyle/>
        <a:p>
          <a:endParaRPr lang="es-MX"/>
        </a:p>
      </dgm:t>
    </dgm:pt>
    <dgm:pt modelId="{EE7D8629-CAF2-47E9-9DBD-C8F5F39344E0}" type="pres">
      <dgm:prSet presAssocID="{5192CA7C-9B58-4DEC-9846-57E5C3894D8E}" presName="parentText" presStyleLbl="node1" presStyleIdx="0" presStyleCnt="0">
        <dgm:presLayoutVars>
          <dgm:chMax val="0"/>
          <dgm:bulletEnabled val="1"/>
        </dgm:presLayoutVars>
      </dgm:prSet>
      <dgm:spPr/>
      <dgm:t>
        <a:bodyPr/>
        <a:lstStyle/>
        <a:p>
          <a:endParaRPr lang="es-MX"/>
        </a:p>
      </dgm:t>
    </dgm:pt>
    <dgm:pt modelId="{122ADC3E-C3E5-4F7C-A5B2-151D63B93ED4}" type="pres">
      <dgm:prSet presAssocID="{5192CA7C-9B58-4DEC-9846-57E5C3894D8E}" presName="parentRect" presStyleLbl="alignNode1" presStyleIdx="2" presStyleCnt="3"/>
      <dgm:spPr/>
      <dgm:t>
        <a:bodyPr/>
        <a:lstStyle/>
        <a:p>
          <a:endParaRPr lang="es-MX"/>
        </a:p>
      </dgm:t>
    </dgm:pt>
    <dgm:pt modelId="{2065F366-5E00-4F10-82FB-DA5180E399B6}" type="pres">
      <dgm:prSet presAssocID="{5192CA7C-9B58-4DEC-9846-57E5C3894D8E}" presName="adorn" presStyleLbl="fgAccFollowNode1" presStyleIdx="2" presStyleCnt="3"/>
      <dgm:spPr>
        <a:blipFill rotWithShape="1">
          <a:blip xmlns:r="http://schemas.openxmlformats.org/officeDocument/2006/relationships" r:embed="rId3"/>
          <a:stretch>
            <a:fillRect/>
          </a:stretch>
        </a:blipFill>
      </dgm:spPr>
    </dgm:pt>
  </dgm:ptLst>
  <dgm:cxnLst>
    <dgm:cxn modelId="{99BC9B11-6034-4451-9068-900CFFA0685A}" type="presOf" srcId="{85C3FA51-105C-4C83-BC7C-10987890C5F1}" destId="{20B0766B-9958-45AA-B06E-4511E2326600}" srcOrd="0" destOrd="0" presId="urn:microsoft.com/office/officeart/2005/8/layout/bList2"/>
    <dgm:cxn modelId="{25A09921-CFE9-4244-9842-4C87DCA575D6}" type="presOf" srcId="{3B58773D-F164-4A03-8EA0-5DCDA322973E}" destId="{A8556047-842E-4AFD-8396-597385D108BB}" srcOrd="1" destOrd="0" presId="urn:microsoft.com/office/officeart/2005/8/layout/bList2"/>
    <dgm:cxn modelId="{92CFF22B-69D2-484C-8BBA-5E836269D704}" srcId="{1DE1EA12-252F-4C0C-AC90-CA6DB6006858}" destId="{A731F7B4-7BD6-4101-9A0D-2BB015230711}" srcOrd="0" destOrd="0" parTransId="{6808A952-19BC-4906-ABA3-81A8E72A50F4}" sibTransId="{6A6672A3-AFD7-426B-B31D-FA923B3BDA42}"/>
    <dgm:cxn modelId="{DF4CD4AD-D37F-4DA5-B4E7-96E88AE3DFC6}" type="presOf" srcId="{5192CA7C-9B58-4DEC-9846-57E5C3894D8E}" destId="{EE7D8629-CAF2-47E9-9DBD-C8F5F39344E0}" srcOrd="0" destOrd="0" presId="urn:microsoft.com/office/officeart/2005/8/layout/bList2"/>
    <dgm:cxn modelId="{AFB31D51-31DD-463B-B0F9-A915196565CC}" type="presOf" srcId="{A731F7B4-7BD6-4101-9A0D-2BB015230711}" destId="{7C41C32E-90FA-4A80-9529-38AEC211A2C0}" srcOrd="0" destOrd="0" presId="urn:microsoft.com/office/officeart/2005/8/layout/bList2"/>
    <dgm:cxn modelId="{2328CB98-814C-4D47-AFDB-0BED2C26661D}" srcId="{85C3FA51-105C-4C83-BC7C-10987890C5F1}" destId="{1DE1EA12-252F-4C0C-AC90-CA6DB6006858}" srcOrd="0" destOrd="0" parTransId="{E82E2C68-B935-439B-8104-772EE5D88922}" sibTransId="{C9A202C9-CEFF-4A50-B10C-C39599879650}"/>
    <dgm:cxn modelId="{02F0F556-DE46-43B4-82D7-58CAE6195B36}" srcId="{5192CA7C-9B58-4DEC-9846-57E5C3894D8E}" destId="{C3E01446-702E-4C86-829C-32E7B060529F}" srcOrd="1" destOrd="0" parTransId="{091521A2-803B-4FFD-A74D-0427D2B99B66}" sibTransId="{B2DAF23F-4D84-4FC7-BC41-DEB864CB09B8}"/>
    <dgm:cxn modelId="{EB0F2CDF-0178-4180-B795-1D90BF65F2CA}" srcId="{3B58773D-F164-4A03-8EA0-5DCDA322973E}" destId="{0936517F-3465-4ACC-A4A6-4FA737A70D26}" srcOrd="0" destOrd="0" parTransId="{596E5CE5-9DE7-492F-8B2F-8666ABAEA9D6}" sibTransId="{4D4328FC-7EDB-4A26-A64C-DC46355C64D4}"/>
    <dgm:cxn modelId="{7CE2FFDF-4B99-45B0-A777-6195D751A1E7}" srcId="{85C3FA51-105C-4C83-BC7C-10987890C5F1}" destId="{3B58773D-F164-4A03-8EA0-5DCDA322973E}" srcOrd="1" destOrd="0" parTransId="{BAB47626-DED1-44AB-9367-EA5CADD386D3}" sibTransId="{C4E1E4EE-0441-40C0-8CB2-ED22418F4A2D}"/>
    <dgm:cxn modelId="{C9CF76D6-460A-4BBC-AF2B-53D8E43C337A}" type="presOf" srcId="{1DE1EA12-252F-4C0C-AC90-CA6DB6006858}" destId="{55EC9CAF-208F-471E-BA24-AB44257E6AA1}" srcOrd="0" destOrd="0" presId="urn:microsoft.com/office/officeart/2005/8/layout/bList2"/>
    <dgm:cxn modelId="{A4215AB8-4C81-4D87-AC29-34B55443F2B4}" type="presOf" srcId="{0936517F-3465-4ACC-A4A6-4FA737A70D26}" destId="{D8C3E6E0-0763-463B-9D11-B3F7673F8E29}" srcOrd="0" destOrd="0" presId="urn:microsoft.com/office/officeart/2005/8/layout/bList2"/>
    <dgm:cxn modelId="{0C975611-E7C9-441B-990E-44560E12C62A}" type="presOf" srcId="{C3E01446-702E-4C86-829C-32E7B060529F}" destId="{35C4C2BA-D887-496E-972E-DECDFFA4C517}" srcOrd="0" destOrd="1" presId="urn:microsoft.com/office/officeart/2005/8/layout/bList2"/>
    <dgm:cxn modelId="{7718D74D-48B7-4B3D-9E95-485C51D291D0}" type="presOf" srcId="{7B83937C-E16D-4B07-B165-99928DC852F7}" destId="{D8C3E6E0-0763-463B-9D11-B3F7673F8E29}" srcOrd="0" destOrd="1" presId="urn:microsoft.com/office/officeart/2005/8/layout/bList2"/>
    <dgm:cxn modelId="{3305D222-E74D-436F-9073-01514C5C5A92}" type="presOf" srcId="{C9A202C9-CEFF-4A50-B10C-C39599879650}" destId="{F105C15B-C391-429C-BAB2-9AB09880A536}" srcOrd="0" destOrd="0" presId="urn:microsoft.com/office/officeart/2005/8/layout/bList2"/>
    <dgm:cxn modelId="{EAEDC006-9E56-47D1-9B95-D20D16D417E6}" srcId="{85C3FA51-105C-4C83-BC7C-10987890C5F1}" destId="{5192CA7C-9B58-4DEC-9846-57E5C3894D8E}" srcOrd="2" destOrd="0" parTransId="{2F5F8764-4805-4228-8956-1E7ECC22A5FC}" sibTransId="{D2C2C480-5E5F-405F-8BD0-00E78791802C}"/>
    <dgm:cxn modelId="{6CFC1D09-EDC8-464E-8B31-2C64DA1D4E7A}" type="presOf" srcId="{8B055304-E364-4BBD-9C1C-EBC87C65B1A5}" destId="{7C41C32E-90FA-4A80-9529-38AEC211A2C0}" srcOrd="0" destOrd="1" presId="urn:microsoft.com/office/officeart/2005/8/layout/bList2"/>
    <dgm:cxn modelId="{F554DDD8-4B96-447E-BA99-3AA9BCEF0535}" type="presOf" srcId="{33BC4F23-B20B-4FC7-AF44-AAAAD6D479A2}" destId="{35C4C2BA-D887-496E-972E-DECDFFA4C517}" srcOrd="0" destOrd="0" presId="urn:microsoft.com/office/officeart/2005/8/layout/bList2"/>
    <dgm:cxn modelId="{CDD70357-646A-45FC-940B-4613AFD1F6BB}" srcId="{1DE1EA12-252F-4C0C-AC90-CA6DB6006858}" destId="{8B055304-E364-4BBD-9C1C-EBC87C65B1A5}" srcOrd="1" destOrd="0" parTransId="{751042C2-A993-4734-AED7-251B6F5B49AA}" sibTransId="{65E2CC96-7E3C-40E8-AB55-CC7B47D2265E}"/>
    <dgm:cxn modelId="{32BBE81A-3B7A-493F-B172-A74CF5170DB1}" type="presOf" srcId="{3B58773D-F164-4A03-8EA0-5DCDA322973E}" destId="{03152342-0A7A-44C7-96E5-866B0E8F8F0D}" srcOrd="0" destOrd="0" presId="urn:microsoft.com/office/officeart/2005/8/layout/bList2"/>
    <dgm:cxn modelId="{852C0C86-FF63-4ABB-9F83-94D6A524EABD}" srcId="{5192CA7C-9B58-4DEC-9846-57E5C3894D8E}" destId="{33BC4F23-B20B-4FC7-AF44-AAAAD6D479A2}" srcOrd="0" destOrd="0" parTransId="{D039E49F-22CE-43B8-8766-DA530902EBA7}" sibTransId="{14576AFD-D081-4A62-8D56-7BC4A17497D7}"/>
    <dgm:cxn modelId="{08A8B5FC-A88C-4755-8588-D1613AE96128}" type="presOf" srcId="{5192CA7C-9B58-4DEC-9846-57E5C3894D8E}" destId="{122ADC3E-C3E5-4F7C-A5B2-151D63B93ED4}" srcOrd="1" destOrd="0" presId="urn:microsoft.com/office/officeart/2005/8/layout/bList2"/>
    <dgm:cxn modelId="{CD57255F-95FE-404D-B406-F43A57F174D7}" srcId="{3B58773D-F164-4A03-8EA0-5DCDA322973E}" destId="{7B83937C-E16D-4B07-B165-99928DC852F7}" srcOrd="1" destOrd="0" parTransId="{30C6E3F9-BD0A-4025-A811-D1E0E1C5B826}" sibTransId="{582BFBF7-712F-4F0E-A126-C0ABF3829810}"/>
    <dgm:cxn modelId="{6137CD9B-A9CF-4CFD-B42A-DD4D244D757D}" type="presOf" srcId="{1DE1EA12-252F-4C0C-AC90-CA6DB6006858}" destId="{94CC3672-2A92-41C2-A376-27E8ACC93B84}" srcOrd="1" destOrd="0" presId="urn:microsoft.com/office/officeart/2005/8/layout/bList2"/>
    <dgm:cxn modelId="{E395767D-DA0E-408F-9607-6E4F7632FFC7}" type="presOf" srcId="{C4E1E4EE-0441-40C0-8CB2-ED22418F4A2D}" destId="{8B6234C3-58AB-4634-96B6-4A3F8809CD4F}" srcOrd="0" destOrd="0" presId="urn:microsoft.com/office/officeart/2005/8/layout/bList2"/>
    <dgm:cxn modelId="{133C8F0B-08B0-437B-A327-A1DC215207DA}" type="presParOf" srcId="{20B0766B-9958-45AA-B06E-4511E2326600}" destId="{F7573339-46D6-448C-B7DF-A38402636CA4}" srcOrd="0" destOrd="0" presId="urn:microsoft.com/office/officeart/2005/8/layout/bList2"/>
    <dgm:cxn modelId="{F4F57854-BD0C-4458-AB3A-2B05BAE0CFE8}" type="presParOf" srcId="{F7573339-46D6-448C-B7DF-A38402636CA4}" destId="{7C41C32E-90FA-4A80-9529-38AEC211A2C0}" srcOrd="0" destOrd="0" presId="urn:microsoft.com/office/officeart/2005/8/layout/bList2"/>
    <dgm:cxn modelId="{2CBF9AF5-5092-4711-AF85-965A59409C17}" type="presParOf" srcId="{F7573339-46D6-448C-B7DF-A38402636CA4}" destId="{55EC9CAF-208F-471E-BA24-AB44257E6AA1}" srcOrd="1" destOrd="0" presId="urn:microsoft.com/office/officeart/2005/8/layout/bList2"/>
    <dgm:cxn modelId="{68B8DE81-D86A-4452-B13B-46666E9B83D6}" type="presParOf" srcId="{F7573339-46D6-448C-B7DF-A38402636CA4}" destId="{94CC3672-2A92-41C2-A376-27E8ACC93B84}" srcOrd="2" destOrd="0" presId="urn:microsoft.com/office/officeart/2005/8/layout/bList2"/>
    <dgm:cxn modelId="{996B2D12-DDA2-471D-8A46-A57871B1410E}" type="presParOf" srcId="{F7573339-46D6-448C-B7DF-A38402636CA4}" destId="{D1C41D41-020E-4302-8B3E-6985E8361353}" srcOrd="3" destOrd="0" presId="urn:microsoft.com/office/officeart/2005/8/layout/bList2"/>
    <dgm:cxn modelId="{923F1199-02D7-4B82-874D-A3BFE2A15C1B}" type="presParOf" srcId="{20B0766B-9958-45AA-B06E-4511E2326600}" destId="{F105C15B-C391-429C-BAB2-9AB09880A536}" srcOrd="1" destOrd="0" presId="urn:microsoft.com/office/officeart/2005/8/layout/bList2"/>
    <dgm:cxn modelId="{79A73265-0E63-41A9-9934-D783540EF9D0}" type="presParOf" srcId="{20B0766B-9958-45AA-B06E-4511E2326600}" destId="{24C984F1-A17A-4A27-94D1-227D6560CA85}" srcOrd="2" destOrd="0" presId="urn:microsoft.com/office/officeart/2005/8/layout/bList2"/>
    <dgm:cxn modelId="{73305AA9-A109-44FF-916F-0FE5E10B3195}" type="presParOf" srcId="{24C984F1-A17A-4A27-94D1-227D6560CA85}" destId="{D8C3E6E0-0763-463B-9D11-B3F7673F8E29}" srcOrd="0" destOrd="0" presId="urn:microsoft.com/office/officeart/2005/8/layout/bList2"/>
    <dgm:cxn modelId="{F75F86E9-B528-4877-8A65-50BAFFAF93D2}" type="presParOf" srcId="{24C984F1-A17A-4A27-94D1-227D6560CA85}" destId="{03152342-0A7A-44C7-96E5-866B0E8F8F0D}" srcOrd="1" destOrd="0" presId="urn:microsoft.com/office/officeart/2005/8/layout/bList2"/>
    <dgm:cxn modelId="{52ED3FFE-AE79-4ECC-9421-B249455E0AEB}" type="presParOf" srcId="{24C984F1-A17A-4A27-94D1-227D6560CA85}" destId="{A8556047-842E-4AFD-8396-597385D108BB}" srcOrd="2" destOrd="0" presId="urn:microsoft.com/office/officeart/2005/8/layout/bList2"/>
    <dgm:cxn modelId="{7039DB70-3F32-4FC9-9749-79BC6F3D92D8}" type="presParOf" srcId="{24C984F1-A17A-4A27-94D1-227D6560CA85}" destId="{FA8CAE26-F667-47D8-9F65-CEC868AB5F91}" srcOrd="3" destOrd="0" presId="urn:microsoft.com/office/officeart/2005/8/layout/bList2"/>
    <dgm:cxn modelId="{27518FD1-F030-4155-A36A-A1A44A5FCF5C}" type="presParOf" srcId="{20B0766B-9958-45AA-B06E-4511E2326600}" destId="{8B6234C3-58AB-4634-96B6-4A3F8809CD4F}" srcOrd="3" destOrd="0" presId="urn:microsoft.com/office/officeart/2005/8/layout/bList2"/>
    <dgm:cxn modelId="{B0309115-A748-4483-9AC5-E6A20AA823C1}" type="presParOf" srcId="{20B0766B-9958-45AA-B06E-4511E2326600}" destId="{DAD1493F-A68F-4D9A-9652-CAE0B7E98464}" srcOrd="4" destOrd="0" presId="urn:microsoft.com/office/officeart/2005/8/layout/bList2"/>
    <dgm:cxn modelId="{E301A734-3F18-4BC8-AF92-BB4FC9FCF8BC}" type="presParOf" srcId="{DAD1493F-A68F-4D9A-9652-CAE0B7E98464}" destId="{35C4C2BA-D887-496E-972E-DECDFFA4C517}" srcOrd="0" destOrd="0" presId="urn:microsoft.com/office/officeart/2005/8/layout/bList2"/>
    <dgm:cxn modelId="{60E3AC20-F3B7-49F2-80CC-D53FFD79CA42}" type="presParOf" srcId="{DAD1493F-A68F-4D9A-9652-CAE0B7E98464}" destId="{EE7D8629-CAF2-47E9-9DBD-C8F5F39344E0}" srcOrd="1" destOrd="0" presId="urn:microsoft.com/office/officeart/2005/8/layout/bList2"/>
    <dgm:cxn modelId="{2C339904-6C16-422F-94FC-92E2AE260C50}" type="presParOf" srcId="{DAD1493F-A68F-4D9A-9652-CAE0B7E98464}" destId="{122ADC3E-C3E5-4F7C-A5B2-151D63B93ED4}" srcOrd="2" destOrd="0" presId="urn:microsoft.com/office/officeart/2005/8/layout/bList2"/>
    <dgm:cxn modelId="{A8D970BA-6446-474C-833B-A526B00A2957}" type="presParOf" srcId="{DAD1493F-A68F-4D9A-9652-CAE0B7E98464}" destId="{2065F366-5E00-4F10-82FB-DA5180E399B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8A938-76A8-40EF-89E8-7869F5B4ABB1}">
      <dsp:nvSpPr>
        <dsp:cNvPr id="0" name=""/>
        <dsp:cNvSpPr/>
      </dsp:nvSpPr>
      <dsp:spPr>
        <a:xfrm>
          <a:off x="8175204" y="3471774"/>
          <a:ext cx="91440" cy="646565"/>
        </a:xfrm>
        <a:custGeom>
          <a:avLst/>
          <a:gdLst/>
          <a:ahLst/>
          <a:cxnLst/>
          <a:rect l="0" t="0" r="0" b="0"/>
          <a:pathLst>
            <a:path>
              <a:moveTo>
                <a:pt x="45720" y="0"/>
              </a:moveTo>
              <a:lnTo>
                <a:pt x="45720" y="646565"/>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4F70F-44A8-4E36-B912-4E395904766E}">
      <dsp:nvSpPr>
        <dsp:cNvPr id="0" name=""/>
        <dsp:cNvSpPr/>
      </dsp:nvSpPr>
      <dsp:spPr>
        <a:xfrm>
          <a:off x="5503742" y="1413509"/>
          <a:ext cx="2717181" cy="646565"/>
        </a:xfrm>
        <a:custGeom>
          <a:avLst/>
          <a:gdLst/>
          <a:ahLst/>
          <a:cxnLst/>
          <a:rect l="0" t="0" r="0" b="0"/>
          <a:pathLst>
            <a:path>
              <a:moveTo>
                <a:pt x="0" y="0"/>
              </a:moveTo>
              <a:lnTo>
                <a:pt x="0" y="440615"/>
              </a:lnTo>
              <a:lnTo>
                <a:pt x="2717181" y="440615"/>
              </a:lnTo>
              <a:lnTo>
                <a:pt x="2717181" y="646565"/>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5BDAFE-12DC-427F-9439-FE821F51E309}">
      <dsp:nvSpPr>
        <dsp:cNvPr id="0" name=""/>
        <dsp:cNvSpPr/>
      </dsp:nvSpPr>
      <dsp:spPr>
        <a:xfrm>
          <a:off x="5458022" y="3471774"/>
          <a:ext cx="91440" cy="646565"/>
        </a:xfrm>
        <a:custGeom>
          <a:avLst/>
          <a:gdLst/>
          <a:ahLst/>
          <a:cxnLst/>
          <a:rect l="0" t="0" r="0" b="0"/>
          <a:pathLst>
            <a:path>
              <a:moveTo>
                <a:pt x="45720" y="0"/>
              </a:moveTo>
              <a:lnTo>
                <a:pt x="45720" y="646565"/>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CFE956-767A-4455-B168-16B3D396CF55}">
      <dsp:nvSpPr>
        <dsp:cNvPr id="0" name=""/>
        <dsp:cNvSpPr/>
      </dsp:nvSpPr>
      <dsp:spPr>
        <a:xfrm>
          <a:off x="5458022" y="1413509"/>
          <a:ext cx="91440" cy="646565"/>
        </a:xfrm>
        <a:custGeom>
          <a:avLst/>
          <a:gdLst/>
          <a:ahLst/>
          <a:cxnLst/>
          <a:rect l="0" t="0" r="0" b="0"/>
          <a:pathLst>
            <a:path>
              <a:moveTo>
                <a:pt x="45720" y="0"/>
              </a:moveTo>
              <a:lnTo>
                <a:pt x="45720" y="646565"/>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89F9E-0747-4CBE-AA18-FF91F796829A}">
      <dsp:nvSpPr>
        <dsp:cNvPr id="0" name=""/>
        <dsp:cNvSpPr/>
      </dsp:nvSpPr>
      <dsp:spPr>
        <a:xfrm>
          <a:off x="2740840" y="3471774"/>
          <a:ext cx="91440" cy="646565"/>
        </a:xfrm>
        <a:custGeom>
          <a:avLst/>
          <a:gdLst/>
          <a:ahLst/>
          <a:cxnLst/>
          <a:rect l="0" t="0" r="0" b="0"/>
          <a:pathLst>
            <a:path>
              <a:moveTo>
                <a:pt x="45720" y="0"/>
              </a:moveTo>
              <a:lnTo>
                <a:pt x="45720" y="646565"/>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E65F48-1A9D-433D-B3C3-D78E54089ECD}">
      <dsp:nvSpPr>
        <dsp:cNvPr id="0" name=""/>
        <dsp:cNvSpPr/>
      </dsp:nvSpPr>
      <dsp:spPr>
        <a:xfrm>
          <a:off x="2786560" y="1413509"/>
          <a:ext cx="2717181" cy="646565"/>
        </a:xfrm>
        <a:custGeom>
          <a:avLst/>
          <a:gdLst/>
          <a:ahLst/>
          <a:cxnLst/>
          <a:rect l="0" t="0" r="0" b="0"/>
          <a:pathLst>
            <a:path>
              <a:moveTo>
                <a:pt x="2717181" y="0"/>
              </a:moveTo>
              <a:lnTo>
                <a:pt x="2717181" y="440615"/>
              </a:lnTo>
              <a:lnTo>
                <a:pt x="0" y="440615"/>
              </a:lnTo>
              <a:lnTo>
                <a:pt x="0" y="646565"/>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5FCB8E-C47E-4254-B99E-A87E3B18AF23}">
      <dsp:nvSpPr>
        <dsp:cNvPr id="0" name=""/>
        <dsp:cNvSpPr/>
      </dsp:nvSpPr>
      <dsp:spPr>
        <a:xfrm>
          <a:off x="4392168" y="1809"/>
          <a:ext cx="2223148" cy="1411699"/>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6DDE9-D64F-4F33-A546-5792FD3F4CFA}">
      <dsp:nvSpPr>
        <dsp:cNvPr id="0" name=""/>
        <dsp:cNvSpPr/>
      </dsp:nvSpPr>
      <dsp:spPr>
        <a:xfrm>
          <a:off x="4639184" y="236475"/>
          <a:ext cx="2223148" cy="1411699"/>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CLASIFICACIÓN DE LOS TEXTOS LITERARIOS </a:t>
          </a:r>
          <a:endParaRPr lang="es-MX" sz="1400" b="1" kern="1200" dirty="0"/>
        </a:p>
      </dsp:txBody>
      <dsp:txXfrm>
        <a:off x="4680531" y="277822"/>
        <a:ext cx="2140454" cy="1329005"/>
      </dsp:txXfrm>
    </dsp:sp>
    <dsp:sp modelId="{8351F079-FBE5-45CE-9921-AA95E9E3A748}">
      <dsp:nvSpPr>
        <dsp:cNvPr id="0" name=""/>
        <dsp:cNvSpPr/>
      </dsp:nvSpPr>
      <dsp:spPr>
        <a:xfrm>
          <a:off x="1674986" y="2060074"/>
          <a:ext cx="2223148" cy="1411699"/>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35049-CB64-4FD3-AE53-EC0A08847BC1}">
      <dsp:nvSpPr>
        <dsp:cNvPr id="0" name=""/>
        <dsp:cNvSpPr/>
      </dsp:nvSpPr>
      <dsp:spPr>
        <a:xfrm>
          <a:off x="1922002" y="2294740"/>
          <a:ext cx="2223148" cy="1411699"/>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ÉPICA </a:t>
          </a:r>
          <a:endParaRPr lang="es-MX" sz="1400" b="1" kern="1200" dirty="0"/>
        </a:p>
      </dsp:txBody>
      <dsp:txXfrm>
        <a:off x="1963349" y="2336087"/>
        <a:ext cx="2140454" cy="1329005"/>
      </dsp:txXfrm>
    </dsp:sp>
    <dsp:sp modelId="{1083FB6C-9A07-4F8A-BF7C-9ED0DE08C2C8}">
      <dsp:nvSpPr>
        <dsp:cNvPr id="0" name=""/>
        <dsp:cNvSpPr/>
      </dsp:nvSpPr>
      <dsp:spPr>
        <a:xfrm>
          <a:off x="1674986" y="4118340"/>
          <a:ext cx="2223148" cy="1411699"/>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EAA08-E4C9-4646-8F33-7D8279698ED1}">
      <dsp:nvSpPr>
        <dsp:cNvPr id="0" name=""/>
        <dsp:cNvSpPr/>
      </dsp:nvSpPr>
      <dsp:spPr>
        <a:xfrm>
          <a:off x="1922002" y="4353005"/>
          <a:ext cx="2223148" cy="1411699"/>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UN NARRADOR CUENTA UNA HISTORIA ENMARCADA EN UN TIEMPO Y EN UN ESPACIO DETERMINADOS</a:t>
          </a:r>
          <a:endParaRPr lang="es-MX" sz="1400" b="1" kern="1200" dirty="0"/>
        </a:p>
      </dsp:txBody>
      <dsp:txXfrm>
        <a:off x="1963349" y="4394352"/>
        <a:ext cx="2140454" cy="1329005"/>
      </dsp:txXfrm>
    </dsp:sp>
    <dsp:sp modelId="{758B1C68-FB16-4685-80DA-FDC3B284BE82}">
      <dsp:nvSpPr>
        <dsp:cNvPr id="0" name=""/>
        <dsp:cNvSpPr/>
      </dsp:nvSpPr>
      <dsp:spPr>
        <a:xfrm>
          <a:off x="4392168" y="2060074"/>
          <a:ext cx="2223148" cy="1411699"/>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6719D-C73F-4929-B2C3-5CA249CD6994}">
      <dsp:nvSpPr>
        <dsp:cNvPr id="0" name=""/>
        <dsp:cNvSpPr/>
      </dsp:nvSpPr>
      <dsp:spPr>
        <a:xfrm>
          <a:off x="4639184" y="2294740"/>
          <a:ext cx="2223148" cy="1411699"/>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400" b="1" kern="1200" dirty="0" smtClean="0"/>
            <a:t>LÍRICA</a:t>
          </a:r>
        </a:p>
        <a:p>
          <a:pPr lvl="0" algn="ctr" defTabSz="889000">
            <a:lnSpc>
              <a:spcPct val="90000"/>
            </a:lnSpc>
            <a:spcBef>
              <a:spcPct val="0"/>
            </a:spcBef>
            <a:spcAft>
              <a:spcPct val="35000"/>
            </a:spcAft>
          </a:pPr>
          <a:endParaRPr lang="es-MX" sz="1400" b="1" kern="1200" dirty="0"/>
        </a:p>
      </dsp:txBody>
      <dsp:txXfrm>
        <a:off x="4680531" y="2336087"/>
        <a:ext cx="2140454" cy="1329005"/>
      </dsp:txXfrm>
    </dsp:sp>
    <dsp:sp modelId="{8246891C-8123-4459-B972-161C76437837}">
      <dsp:nvSpPr>
        <dsp:cNvPr id="0" name=""/>
        <dsp:cNvSpPr/>
      </dsp:nvSpPr>
      <dsp:spPr>
        <a:xfrm>
          <a:off x="4392168" y="4118340"/>
          <a:ext cx="2223148" cy="1411699"/>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C3B968-A007-4356-9E38-3D3121A8DCFB}">
      <dsp:nvSpPr>
        <dsp:cNvPr id="0" name=""/>
        <dsp:cNvSpPr/>
      </dsp:nvSpPr>
      <dsp:spPr>
        <a:xfrm>
          <a:off x="4639184" y="4353005"/>
          <a:ext cx="2223148" cy="1411699"/>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EL POETA EXPRESA SUS IDEAS PARTICUALRES Y SUS SENTIMIENTOS.</a:t>
          </a:r>
          <a:endParaRPr lang="es-MX" sz="1400" b="1" kern="1200" dirty="0"/>
        </a:p>
      </dsp:txBody>
      <dsp:txXfrm>
        <a:off x="4680531" y="4394352"/>
        <a:ext cx="2140454" cy="1329005"/>
      </dsp:txXfrm>
    </dsp:sp>
    <dsp:sp modelId="{C29210C7-D466-4729-AADC-54D62B3F2D40}">
      <dsp:nvSpPr>
        <dsp:cNvPr id="0" name=""/>
        <dsp:cNvSpPr/>
      </dsp:nvSpPr>
      <dsp:spPr>
        <a:xfrm>
          <a:off x="7109350" y="2060074"/>
          <a:ext cx="2223148" cy="1411699"/>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92BA4-79AB-413A-B497-097D9EB98854}">
      <dsp:nvSpPr>
        <dsp:cNvPr id="0" name=""/>
        <dsp:cNvSpPr/>
      </dsp:nvSpPr>
      <dsp:spPr>
        <a:xfrm>
          <a:off x="7356366" y="2294740"/>
          <a:ext cx="2223148" cy="1411699"/>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 DRAMA</a:t>
          </a:r>
          <a:endParaRPr lang="es-MX" sz="1400" b="1" kern="1200" dirty="0"/>
        </a:p>
      </dsp:txBody>
      <dsp:txXfrm>
        <a:off x="7397713" y="2336087"/>
        <a:ext cx="2140454" cy="1329005"/>
      </dsp:txXfrm>
    </dsp:sp>
    <dsp:sp modelId="{C9687D90-DC00-4F65-A3AA-DBEE7D70EE9B}">
      <dsp:nvSpPr>
        <dsp:cNvPr id="0" name=""/>
        <dsp:cNvSpPr/>
      </dsp:nvSpPr>
      <dsp:spPr>
        <a:xfrm>
          <a:off x="7109350" y="4118340"/>
          <a:ext cx="2223148" cy="1411699"/>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68D10-9F21-4D33-923E-F59F72898E07}">
      <dsp:nvSpPr>
        <dsp:cNvPr id="0" name=""/>
        <dsp:cNvSpPr/>
      </dsp:nvSpPr>
      <dsp:spPr>
        <a:xfrm>
          <a:off x="7356366" y="4353005"/>
          <a:ext cx="2223148" cy="1411699"/>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UNOS PERSONAJES ACTÚAN, EN UN ESCENARIO, FRENTE A UNGRUPO DE ESPECTADORES </a:t>
          </a:r>
          <a:endParaRPr lang="es-MX" sz="1400" b="1" kern="1200" dirty="0"/>
        </a:p>
      </dsp:txBody>
      <dsp:txXfrm>
        <a:off x="7397713" y="4394352"/>
        <a:ext cx="2140454" cy="1329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1C32E-90FA-4A80-9529-38AEC211A2C0}">
      <dsp:nvSpPr>
        <dsp:cNvPr id="0" name=""/>
        <dsp:cNvSpPr/>
      </dsp:nvSpPr>
      <dsp:spPr>
        <a:xfrm>
          <a:off x="1355516" y="3629"/>
          <a:ext cx="2405682" cy="1795791"/>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s-MX" sz="2500" kern="1200" dirty="0" smtClean="0"/>
            <a:t> NOVELA </a:t>
          </a:r>
          <a:endParaRPr lang="es-MX" sz="2500" kern="1200" dirty="0"/>
        </a:p>
        <a:p>
          <a:pPr marL="228600" lvl="1" indent="-228600" algn="l" defTabSz="1111250">
            <a:lnSpc>
              <a:spcPct val="90000"/>
            </a:lnSpc>
            <a:spcBef>
              <a:spcPct val="0"/>
            </a:spcBef>
            <a:spcAft>
              <a:spcPct val="15000"/>
            </a:spcAft>
            <a:buChar char="••"/>
          </a:pPr>
          <a:r>
            <a:rPr lang="es-MX" sz="2500" kern="1200" dirty="0" smtClean="0"/>
            <a:t>CUENTO</a:t>
          </a:r>
          <a:endParaRPr lang="es-MX" sz="2500" kern="1200" dirty="0"/>
        </a:p>
      </dsp:txBody>
      <dsp:txXfrm>
        <a:off x="1397594" y="45707"/>
        <a:ext cx="2321526" cy="1753713"/>
      </dsp:txXfrm>
    </dsp:sp>
    <dsp:sp modelId="{94CC3672-2A92-41C2-A376-27E8ACC93B84}">
      <dsp:nvSpPr>
        <dsp:cNvPr id="0" name=""/>
        <dsp:cNvSpPr/>
      </dsp:nvSpPr>
      <dsp:spPr>
        <a:xfrm>
          <a:off x="1355516" y="1799420"/>
          <a:ext cx="2405682" cy="772190"/>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s-MX" sz="2200" b="1" kern="1200" dirty="0" smtClean="0"/>
            <a:t>NARRATIVA</a:t>
          </a:r>
          <a:endParaRPr lang="es-MX" sz="2200" b="1" kern="1200" dirty="0"/>
        </a:p>
      </dsp:txBody>
      <dsp:txXfrm>
        <a:off x="1355516" y="1799420"/>
        <a:ext cx="1694142" cy="772190"/>
      </dsp:txXfrm>
    </dsp:sp>
    <dsp:sp modelId="{D1C41D41-020E-4302-8B3E-6985E8361353}">
      <dsp:nvSpPr>
        <dsp:cNvPr id="0" name=""/>
        <dsp:cNvSpPr/>
      </dsp:nvSpPr>
      <dsp:spPr>
        <a:xfrm>
          <a:off x="3117712" y="1922076"/>
          <a:ext cx="841988" cy="841988"/>
        </a:xfrm>
        <a:prstGeom prst="ellipse">
          <a:avLst/>
        </a:prstGeom>
        <a:blipFill rotWithShape="1">
          <a:blip xmlns:r="http://schemas.openxmlformats.org/officeDocument/2006/relationships" r:embed="rId1"/>
          <a:stretch>
            <a:fillRect/>
          </a:stretch>
        </a:blip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3E6E0-0763-463B-9D11-B3F7673F8E29}">
      <dsp:nvSpPr>
        <dsp:cNvPr id="0" name=""/>
        <dsp:cNvSpPr/>
      </dsp:nvSpPr>
      <dsp:spPr>
        <a:xfrm>
          <a:off x="4155428" y="42256"/>
          <a:ext cx="2405682" cy="1795791"/>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5">
              <a:hueOff val="1372370"/>
              <a:satOff val="1179"/>
              <a:lumOff val="-5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s-MX" sz="2500" kern="1200" dirty="0" smtClean="0"/>
            <a:t> PATRONES DE MÉTRICA Y RIMA</a:t>
          </a:r>
          <a:endParaRPr lang="es-MX" sz="2500" kern="1200" dirty="0"/>
        </a:p>
        <a:p>
          <a:pPr marL="228600" lvl="1" indent="-228600" algn="l" defTabSz="1111250">
            <a:lnSpc>
              <a:spcPct val="90000"/>
            </a:lnSpc>
            <a:spcBef>
              <a:spcPct val="0"/>
            </a:spcBef>
            <a:spcAft>
              <a:spcPct val="15000"/>
            </a:spcAft>
            <a:buChar char="••"/>
          </a:pPr>
          <a:r>
            <a:rPr lang="es-MX" sz="2500" kern="1200" dirty="0" smtClean="0"/>
            <a:t> VERSO LIBRE</a:t>
          </a:r>
          <a:endParaRPr lang="es-MX" sz="2500" kern="1200" dirty="0"/>
        </a:p>
      </dsp:txBody>
      <dsp:txXfrm>
        <a:off x="4197506" y="84334"/>
        <a:ext cx="2321526" cy="1753713"/>
      </dsp:txXfrm>
    </dsp:sp>
    <dsp:sp modelId="{A8556047-842E-4AFD-8396-597385D108BB}">
      <dsp:nvSpPr>
        <dsp:cNvPr id="0" name=""/>
        <dsp:cNvSpPr/>
      </dsp:nvSpPr>
      <dsp:spPr>
        <a:xfrm>
          <a:off x="4168298" y="1799420"/>
          <a:ext cx="2405682" cy="772190"/>
        </a:xfrm>
        <a:prstGeom prst="rect">
          <a:avLst/>
        </a:prstGeom>
        <a:solidFill>
          <a:schemeClr val="accent5">
            <a:hueOff val="1372370"/>
            <a:satOff val="1179"/>
            <a:lumOff val="-5491"/>
            <a:alphaOff val="0"/>
          </a:schemeClr>
        </a:solidFill>
        <a:ln w="15875" cap="rnd" cmpd="sng" algn="ctr">
          <a:solidFill>
            <a:schemeClr val="accent5">
              <a:hueOff val="1372370"/>
              <a:satOff val="1179"/>
              <a:lumOff val="-54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s-MX" sz="2200" b="1" kern="1200" dirty="0" smtClean="0"/>
            <a:t>POESÍA</a:t>
          </a:r>
          <a:endParaRPr lang="es-MX" sz="2200" b="1" kern="1200" dirty="0"/>
        </a:p>
      </dsp:txBody>
      <dsp:txXfrm>
        <a:off x="4168298" y="1799420"/>
        <a:ext cx="1694142" cy="772190"/>
      </dsp:txXfrm>
    </dsp:sp>
    <dsp:sp modelId="{FA8CAE26-F667-47D8-9F65-CEC868AB5F91}">
      <dsp:nvSpPr>
        <dsp:cNvPr id="0" name=""/>
        <dsp:cNvSpPr/>
      </dsp:nvSpPr>
      <dsp:spPr>
        <a:xfrm>
          <a:off x="5930494" y="1922076"/>
          <a:ext cx="841988" cy="841988"/>
        </a:xfrm>
        <a:prstGeom prst="ellipse">
          <a:avLst/>
        </a:prstGeom>
        <a:blipFill rotWithShape="1">
          <a:blip xmlns:r="http://schemas.openxmlformats.org/officeDocument/2006/relationships" r:embed="rId2"/>
          <a:stretch>
            <a:fillRect/>
          </a:stretch>
        </a:blip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C4C2BA-D887-496E-972E-DECDFFA4C517}">
      <dsp:nvSpPr>
        <dsp:cNvPr id="0" name=""/>
        <dsp:cNvSpPr/>
      </dsp:nvSpPr>
      <dsp:spPr>
        <a:xfrm>
          <a:off x="2761907" y="3181084"/>
          <a:ext cx="2405682" cy="1795791"/>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5">
              <a:hueOff val="2744740"/>
              <a:satOff val="2359"/>
              <a:lumOff val="-10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s-MX" sz="2500" kern="1200" dirty="0" smtClean="0"/>
            <a:t> OBRA DRAMÁTICA</a:t>
          </a:r>
          <a:endParaRPr lang="es-MX" sz="2500" kern="1200" dirty="0"/>
        </a:p>
        <a:p>
          <a:pPr marL="228600" lvl="1" indent="-228600" algn="l" defTabSz="1111250">
            <a:lnSpc>
              <a:spcPct val="90000"/>
            </a:lnSpc>
            <a:spcBef>
              <a:spcPct val="0"/>
            </a:spcBef>
            <a:spcAft>
              <a:spcPct val="15000"/>
            </a:spcAft>
            <a:buChar char="••"/>
          </a:pPr>
          <a:r>
            <a:rPr lang="es-MX" sz="2500" kern="1200" dirty="0" smtClean="0"/>
            <a:t>OBRA TEATRAL</a:t>
          </a:r>
          <a:endParaRPr lang="es-MX" sz="2500" kern="1200" dirty="0"/>
        </a:p>
      </dsp:txBody>
      <dsp:txXfrm>
        <a:off x="2803985" y="3223162"/>
        <a:ext cx="2321526" cy="1753713"/>
      </dsp:txXfrm>
    </dsp:sp>
    <dsp:sp modelId="{122ADC3E-C3E5-4F7C-A5B2-151D63B93ED4}">
      <dsp:nvSpPr>
        <dsp:cNvPr id="0" name=""/>
        <dsp:cNvSpPr/>
      </dsp:nvSpPr>
      <dsp:spPr>
        <a:xfrm>
          <a:off x="2761907" y="4976876"/>
          <a:ext cx="2405682" cy="772190"/>
        </a:xfrm>
        <a:prstGeom prst="rect">
          <a:avLst/>
        </a:prstGeom>
        <a:solidFill>
          <a:schemeClr val="accent5">
            <a:hueOff val="2744740"/>
            <a:satOff val="2359"/>
            <a:lumOff val="-10981"/>
            <a:alphaOff val="0"/>
          </a:schemeClr>
        </a:solidFill>
        <a:ln w="15875" cap="rnd" cmpd="sng" algn="ctr">
          <a:solidFill>
            <a:schemeClr val="accent5">
              <a:hueOff val="2744740"/>
              <a:satOff val="2359"/>
              <a:lumOff val="-10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s-MX" sz="2200" b="1" kern="1200" dirty="0" smtClean="0"/>
            <a:t>TEATRO</a:t>
          </a:r>
          <a:endParaRPr lang="es-MX" sz="2200" b="1" kern="1200" dirty="0"/>
        </a:p>
      </dsp:txBody>
      <dsp:txXfrm>
        <a:off x="2761907" y="4976876"/>
        <a:ext cx="1694142" cy="772190"/>
      </dsp:txXfrm>
    </dsp:sp>
    <dsp:sp modelId="{2065F366-5E00-4F10-82FB-DA5180E399B6}">
      <dsp:nvSpPr>
        <dsp:cNvPr id="0" name=""/>
        <dsp:cNvSpPr/>
      </dsp:nvSpPr>
      <dsp:spPr>
        <a:xfrm>
          <a:off x="4524103" y="5099531"/>
          <a:ext cx="841988" cy="841988"/>
        </a:xfrm>
        <a:prstGeom prst="ellipse">
          <a:avLst/>
        </a:prstGeom>
        <a:blipFill rotWithShape="1">
          <a:blip xmlns:r="http://schemas.openxmlformats.org/officeDocument/2006/relationships" r:embed="rId3"/>
          <a:stretch>
            <a:fillRect/>
          </a:stretch>
        </a:blip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181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7803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0814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4349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9201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6298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6423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81431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1968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9285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0879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8278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5335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012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8804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7464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533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5/17/2020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8760023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224270" y="0"/>
            <a:ext cx="6053071" cy="1119372"/>
          </a:xfrm>
          <a:prstGeom prst="rect">
            <a:avLst/>
          </a:prstGeom>
        </p:spPr>
      </p:pic>
      <p:sp>
        <p:nvSpPr>
          <p:cNvPr id="5" name="Título 1"/>
          <p:cNvSpPr>
            <a:spLocks noGrp="1"/>
          </p:cNvSpPr>
          <p:nvPr>
            <p:ph type="ctrTitle"/>
          </p:nvPr>
        </p:nvSpPr>
        <p:spPr>
          <a:xfrm>
            <a:off x="366252" y="987907"/>
            <a:ext cx="10284575" cy="2971801"/>
          </a:xfrm>
        </p:spPr>
        <p:txBody>
          <a:bodyPr>
            <a:normAutofit fontScale="90000"/>
          </a:bodyPr>
          <a:lstStyle/>
          <a:p>
            <a:r>
              <a:rPr lang="es-MX" dirty="0" smtClean="0"/>
              <a:t>Semana DEL 18 AL 22 DE MAYO 2020 </a:t>
            </a:r>
            <a:br>
              <a:rPr lang="es-MX" dirty="0" smtClean="0"/>
            </a:br>
            <a:r>
              <a:rPr lang="es-MX" dirty="0" smtClean="0"/>
              <a:t>OCTAVO grado</a:t>
            </a:r>
            <a:br>
              <a:rPr lang="es-MX" dirty="0" smtClean="0"/>
            </a:br>
            <a:r>
              <a:rPr lang="es-MX" dirty="0" smtClean="0"/>
              <a:t>clases virtuales</a:t>
            </a:r>
            <a:endParaRPr lang="es-MX" dirty="0"/>
          </a:p>
        </p:txBody>
      </p:sp>
      <p:sp>
        <p:nvSpPr>
          <p:cNvPr id="6" name="Subtítulo 2"/>
          <p:cNvSpPr>
            <a:spLocks noGrp="1"/>
          </p:cNvSpPr>
          <p:nvPr>
            <p:ph type="subTitle" idx="1"/>
          </p:nvPr>
        </p:nvSpPr>
        <p:spPr>
          <a:xfrm>
            <a:off x="684212" y="4343399"/>
            <a:ext cx="7416599" cy="1947333"/>
          </a:xfrm>
        </p:spPr>
        <p:txBody>
          <a:bodyPr>
            <a:normAutofit/>
          </a:bodyPr>
          <a:lstStyle/>
          <a:p>
            <a:r>
              <a:rPr lang="es-MX" sz="3600" dirty="0" smtClean="0"/>
              <a:t>Por : Profesora Yenis Rivera S.</a:t>
            </a:r>
            <a:endParaRPr lang="es-MX" sz="3600" dirty="0"/>
          </a:p>
        </p:txBody>
      </p:sp>
    </p:spTree>
    <p:extLst>
      <p:ext uri="{BB962C8B-B14F-4D97-AF65-F5344CB8AC3E}">
        <p14:creationId xmlns:p14="http://schemas.microsoft.com/office/powerpoint/2010/main" val="2527007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806225" y="289037"/>
            <a:ext cx="5334000" cy="3781425"/>
          </a:xfrm>
          <a:prstGeom prst="rect">
            <a:avLst/>
          </a:prstGeom>
        </p:spPr>
      </p:pic>
      <p:sp>
        <p:nvSpPr>
          <p:cNvPr id="9" name="CuadroTexto 8"/>
          <p:cNvSpPr txBox="1"/>
          <p:nvPr/>
        </p:nvSpPr>
        <p:spPr>
          <a:xfrm>
            <a:off x="978794" y="2833353"/>
            <a:ext cx="4185634"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MX" sz="3600" dirty="0" smtClean="0"/>
              <a:t>15 de mayo </a:t>
            </a:r>
          </a:p>
          <a:p>
            <a:pPr algn="ctr"/>
            <a:r>
              <a:rPr lang="es-MX" sz="3600" dirty="0" smtClean="0"/>
              <a:t>Día mundial </a:t>
            </a:r>
          </a:p>
          <a:p>
            <a:pPr algn="ctr"/>
            <a:r>
              <a:rPr lang="es-MX" sz="3600" dirty="0" smtClean="0"/>
              <a:t>de la Familia</a:t>
            </a:r>
            <a:endParaRPr lang="es-MX" sz="3600" dirty="0"/>
          </a:p>
        </p:txBody>
      </p:sp>
    </p:spTree>
    <p:extLst>
      <p:ext uri="{BB962C8B-B14F-4D97-AF65-F5344CB8AC3E}">
        <p14:creationId xmlns:p14="http://schemas.microsoft.com/office/powerpoint/2010/main" val="2686672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96980" y="1234963"/>
            <a:ext cx="7804597" cy="3285522"/>
          </a:xfrm>
          <a:prstGeom prst="rect">
            <a:avLst/>
          </a:prstGeom>
        </p:spPr>
      </p:pic>
    </p:spTree>
    <p:extLst>
      <p:ext uri="{BB962C8B-B14F-4D97-AF65-F5344CB8AC3E}">
        <p14:creationId xmlns:p14="http://schemas.microsoft.com/office/powerpoint/2010/main" val="220399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4212" y="-164206"/>
            <a:ext cx="11293140" cy="3615267"/>
          </a:xfrm>
        </p:spPr>
        <p:txBody>
          <a:bodyPr>
            <a:normAutofit/>
          </a:bodyPr>
          <a:lstStyle/>
          <a:p>
            <a:r>
              <a:rPr lang="es-MX" sz="6000" dirty="0"/>
              <a:t> </a:t>
            </a:r>
            <a:r>
              <a:rPr lang="es-MX" sz="6000" dirty="0" smtClean="0"/>
              <a:t>LOS GÉNEROS LITERARIOS</a:t>
            </a:r>
          </a:p>
          <a:p>
            <a:endParaRPr lang="es-MX" sz="6000" dirty="0"/>
          </a:p>
        </p:txBody>
      </p:sp>
      <p:pic>
        <p:nvPicPr>
          <p:cNvPr id="2" name="Imagen 1"/>
          <p:cNvPicPr>
            <a:picLocks noChangeAspect="1"/>
          </p:cNvPicPr>
          <p:nvPr/>
        </p:nvPicPr>
        <p:blipFill>
          <a:blip r:embed="rId2"/>
          <a:stretch>
            <a:fillRect/>
          </a:stretch>
        </p:blipFill>
        <p:spPr>
          <a:xfrm>
            <a:off x="3122590" y="2264669"/>
            <a:ext cx="5715000" cy="4286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93837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129150436"/>
              </p:ext>
            </p:extLst>
          </p:nvPr>
        </p:nvGraphicFramePr>
        <p:xfrm>
          <a:off x="284968" y="441100"/>
          <a:ext cx="11254502" cy="5766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7534142" y="198377"/>
            <a:ext cx="4314422"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s-ES" sz="3200" dirty="0" smtClean="0">
                <a:ln w="0"/>
                <a:solidFill>
                  <a:schemeClr val="accent1"/>
                </a:solidFill>
                <a:effectLst>
                  <a:outerShdw blurRad="38100" dist="25400" dir="5400000" algn="ctr" rotWithShape="0">
                    <a:srgbClr val="6E747A">
                      <a:alpha val="43000"/>
                    </a:srgbClr>
                  </a:outerShdw>
                </a:effectLst>
              </a:rPr>
              <a:t>Filósofo Aristóteles-Antigua Grecia hizo esta clasificación </a:t>
            </a:r>
            <a:endParaRPr lang="es-ES" sz="32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41669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2550" y="2400954"/>
            <a:ext cx="9670402" cy="1507067"/>
          </a:xfrm>
        </p:spPr>
        <p:txBody>
          <a:bodyPr>
            <a:normAutofit fontScale="90000"/>
          </a:bodyPr>
          <a:lstStyle/>
          <a:p>
            <a:pPr algn="just"/>
            <a:r>
              <a:rPr lang="es-MX" dirty="0" smtClean="0"/>
              <a:t>SIN EMBARGO, CON EL PASO DEL TIEMPO, LA NOCIÓN DE GÉNERO LITERARIO VA CAMBIANDO, PUES SE TRATA DE UN CONCEPTO HISTÓRICO.  POR EJEMPLO, EN LA ÉPOCA GRIEGA, LOS TRES GÉNEROS SE ESCRIBIAN EN VERSO. EN LA ÉPOCA ACTUAL, SOLO LA LÍRICA SE SUELE ESCRIBIR EN VERSO. LAS CARÁCTER´SITICAS PRINCIPALES DE LOS GÉNEROS MODERNOS SE EXPLICAN EN LA SIGUIENTE DIAPOSITIVA; </a:t>
            </a:r>
            <a:endParaRPr lang="es-MX" dirty="0"/>
          </a:p>
        </p:txBody>
      </p:sp>
    </p:spTree>
    <p:extLst>
      <p:ext uri="{BB962C8B-B14F-4D97-AF65-F5344CB8AC3E}">
        <p14:creationId xmlns:p14="http://schemas.microsoft.com/office/powerpoint/2010/main" val="2452721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105686594"/>
              </p:ext>
            </p:extLst>
          </p:nvPr>
        </p:nvGraphicFramePr>
        <p:xfrm>
          <a:off x="3036552" y="425004"/>
          <a:ext cx="8128000" cy="594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entágono 1"/>
          <p:cNvSpPr/>
          <p:nvPr/>
        </p:nvSpPr>
        <p:spPr>
          <a:xfrm>
            <a:off x="-1" y="2086377"/>
            <a:ext cx="4146997" cy="1700012"/>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4000" b="1" dirty="0" smtClean="0"/>
              <a:t>GÉNEROS LITERARIOS </a:t>
            </a:r>
            <a:endParaRPr lang="es-MX" sz="4000" b="1" dirty="0"/>
          </a:p>
        </p:txBody>
      </p:sp>
    </p:spTree>
    <p:extLst>
      <p:ext uri="{BB962C8B-B14F-4D97-AF65-F5344CB8AC3E}">
        <p14:creationId xmlns:p14="http://schemas.microsoft.com/office/powerpoint/2010/main" val="1795251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684211" y="924853"/>
            <a:ext cx="9155247" cy="5016758"/>
          </a:xfrm>
          <a:prstGeom prst="rect">
            <a:avLst/>
          </a:prstGeom>
        </p:spPr>
        <p:txBody>
          <a:bodyPr wrap="square">
            <a:spAutoFit/>
          </a:bodyPr>
          <a:lstStyle/>
          <a:p>
            <a:r>
              <a:rPr lang="es-MX" sz="4000" b="1" dirty="0"/>
              <a:t>ASIGNACIÓN del tema  semana </a:t>
            </a:r>
            <a:r>
              <a:rPr lang="es-MX" sz="4000" b="1" dirty="0" smtClean="0"/>
              <a:t>18 AL 22 DE MAYO 2020 PAGINA 73</a:t>
            </a:r>
            <a:r>
              <a:rPr lang="es-MX" sz="4000" b="1" dirty="0"/>
              <a:t/>
            </a:r>
            <a:br>
              <a:rPr lang="es-MX" sz="4000" b="1" dirty="0"/>
            </a:br>
            <a:r>
              <a:rPr lang="es-MX" sz="4000" b="1" dirty="0"/>
              <a:t/>
            </a:r>
            <a:br>
              <a:rPr lang="es-MX" sz="4000" b="1" dirty="0"/>
            </a:br>
            <a:r>
              <a:rPr lang="es-MX" sz="4000" b="1" dirty="0"/>
              <a:t> PRESENTAR:</a:t>
            </a:r>
            <a:br>
              <a:rPr lang="es-MX" sz="4000" b="1" dirty="0"/>
            </a:br>
            <a:r>
              <a:rPr lang="es-MX" sz="4000" b="1" dirty="0" smtClean="0"/>
              <a:t>EN </a:t>
            </a:r>
            <a:r>
              <a:rPr lang="es-MX" sz="4000" b="1" dirty="0"/>
              <a:t>LA PLATAFORMA DEL COLEGIO DE ESTAR HABILIDATA </a:t>
            </a:r>
            <a:br>
              <a:rPr lang="es-MX" sz="4000" b="1" dirty="0"/>
            </a:br>
            <a:r>
              <a:rPr lang="es-MX" sz="4000" b="1" dirty="0" smtClean="0"/>
              <a:t>y  </a:t>
            </a:r>
            <a:r>
              <a:rPr lang="es-MX" sz="4000" b="1" dirty="0"/>
              <a:t>AL CORREO: </a:t>
            </a:r>
            <a:r>
              <a:rPr lang="es-MX" sz="4000" dirty="0">
                <a:latin typeface="Arial" panose="020B0604020202020204" pitchFamily="34" charset="0"/>
                <a:cs typeface="Arial" panose="020B0604020202020204" pitchFamily="34" charset="0"/>
              </a:rPr>
              <a:t>yeikonena@yahoo.es</a:t>
            </a:r>
            <a:br>
              <a:rPr lang="es-MX" sz="4000" dirty="0">
                <a:latin typeface="Arial" panose="020B0604020202020204" pitchFamily="34" charset="0"/>
                <a:cs typeface="Arial" panose="020B0604020202020204" pitchFamily="34" charset="0"/>
              </a:rPr>
            </a:br>
            <a:endParaRPr lang="es-MX" sz="4000" dirty="0"/>
          </a:p>
        </p:txBody>
      </p:sp>
    </p:spTree>
    <p:extLst>
      <p:ext uri="{BB962C8B-B14F-4D97-AF65-F5344CB8AC3E}">
        <p14:creationId xmlns:p14="http://schemas.microsoft.com/office/powerpoint/2010/main" val="624581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9859" t="24777" r="21514" b="19609"/>
          <a:stretch/>
        </p:blipFill>
        <p:spPr>
          <a:xfrm>
            <a:off x="953037" y="154546"/>
            <a:ext cx="10367493" cy="6490953"/>
          </a:xfrm>
          <a:prstGeom prst="rect">
            <a:avLst/>
          </a:prstGeom>
        </p:spPr>
      </p:pic>
    </p:spTree>
    <p:extLst>
      <p:ext uri="{BB962C8B-B14F-4D97-AF65-F5344CB8AC3E}">
        <p14:creationId xmlns:p14="http://schemas.microsoft.com/office/powerpoint/2010/main" val="2985106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8486" t="25152" r="23204" b="29943"/>
          <a:stretch/>
        </p:blipFill>
        <p:spPr>
          <a:xfrm>
            <a:off x="141668" y="167425"/>
            <a:ext cx="11822805" cy="6349285"/>
          </a:xfrm>
          <a:prstGeom prst="rect">
            <a:avLst/>
          </a:prstGeom>
        </p:spPr>
      </p:pic>
    </p:spTree>
    <p:extLst>
      <p:ext uri="{BB962C8B-B14F-4D97-AF65-F5344CB8AC3E}">
        <p14:creationId xmlns:p14="http://schemas.microsoft.com/office/powerpoint/2010/main" val="601784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537138" y="270456"/>
            <a:ext cx="7263684" cy="6463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MX" b="1" dirty="0" smtClean="0">
                <a:latin typeface="Arial" panose="020B0604020202020204" pitchFamily="34" charset="0"/>
                <a:cs typeface="Arial" panose="020B0604020202020204" pitchFamily="34" charset="0"/>
              </a:rPr>
              <a:t>VALOR DEL MES DE MAYO</a:t>
            </a:r>
          </a:p>
          <a:p>
            <a:pPr algn="ctr"/>
            <a:r>
              <a:rPr lang="es-MX" b="1" dirty="0" smtClean="0">
                <a:latin typeface="Arial" panose="020B0604020202020204" pitchFamily="34" charset="0"/>
                <a:cs typeface="Arial" panose="020B0604020202020204" pitchFamily="34" charset="0"/>
              </a:rPr>
              <a:t> LA SOLIDARIDAD </a:t>
            </a:r>
            <a:endParaRPr lang="es-MX" b="1" dirty="0">
              <a:latin typeface="Arial" panose="020B0604020202020204" pitchFamily="34" charset="0"/>
              <a:cs typeface="Arial" panose="020B0604020202020204" pitchFamily="34" charset="0"/>
            </a:endParaRPr>
          </a:p>
        </p:txBody>
      </p:sp>
      <p:pic>
        <p:nvPicPr>
          <p:cNvPr id="7" name="Picture 2" descr="Qué es la solidaridad? | Los Va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44" y="1198928"/>
            <a:ext cx="6599304" cy="4280391"/>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a:stretch>
            <a:fillRect/>
          </a:stretch>
        </p:blipFill>
        <p:spPr>
          <a:xfrm>
            <a:off x="6864438" y="3858194"/>
            <a:ext cx="4468969" cy="2845594"/>
          </a:xfrm>
          <a:prstGeom prst="rect">
            <a:avLst/>
          </a:prstGeom>
        </p:spPr>
      </p:pic>
    </p:spTree>
    <p:extLst>
      <p:ext uri="{BB962C8B-B14F-4D97-AF65-F5344CB8AC3E}">
        <p14:creationId xmlns:p14="http://schemas.microsoft.com/office/powerpoint/2010/main" val="865898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103</TotalTime>
  <Words>190</Words>
  <Application>Microsoft Office PowerPoint</Application>
  <PresentationFormat>Panorámica</PresentationFormat>
  <Paragraphs>28</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Century Gothic</vt:lpstr>
      <vt:lpstr>Wingdings 3</vt:lpstr>
      <vt:lpstr>Sector</vt:lpstr>
      <vt:lpstr>Semana DEL 18 AL 22 DE MAYO 2020  OCTAVO grado clases virtuales</vt:lpstr>
      <vt:lpstr>Presentación de PowerPoint</vt:lpstr>
      <vt:lpstr>Presentación de PowerPoint</vt:lpstr>
      <vt:lpstr>SIN EMBARGO, CON EL PASO DEL TIEMPO, LA NOCIÓN DE GÉNERO LITERARIO VA CAMBIANDO, PUES SE TRATA DE UN CONCEPTO HISTÓRICO.  POR EJEMPLO, EN LA ÉPOCA GRIEGA, LOS TRES GÉNEROS SE ESCRIBIAN EN VERSO. EN LA ÉPOCA ACTUAL, SOLO LA LÍRICA SE SUELE ESCRIBIR EN VERSO. LAS CARÁCTER´SITICAS PRINCIPALES DE LOS GÉNEROS MODERNOS SE EXPLICAN EN LA SIGUIENTE DIAPOSITIVA;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michell rivera</dc:creator>
  <cp:lastModifiedBy>michell rivera</cp:lastModifiedBy>
  <cp:revision>22</cp:revision>
  <dcterms:created xsi:type="dcterms:W3CDTF">2020-04-05T04:24:04Z</dcterms:created>
  <dcterms:modified xsi:type="dcterms:W3CDTF">2020-05-18T03:32:58Z</dcterms:modified>
</cp:coreProperties>
</file>