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0"/>
  </p:notesMasterIdLst>
  <p:sldIdLst>
    <p:sldId id="259" r:id="rId2"/>
    <p:sldId id="271" r:id="rId3"/>
    <p:sldId id="272" r:id="rId4"/>
    <p:sldId id="273" r:id="rId5"/>
    <p:sldId id="274" r:id="rId6"/>
    <p:sldId id="267" r:id="rId7"/>
    <p:sldId id="268" r:id="rId8"/>
    <p:sldId id="275" r:id="rId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Usuario de Windows" initials="UdW" lastIdx="1" clrIdx="0">
    <p:extLst>
      <p:ext uri="{19B8F6BF-5375-455C-9EA6-DF929625EA0E}">
        <p15:presenceInfo xmlns:p15="http://schemas.microsoft.com/office/powerpoint/2012/main" userId="Usuario de Windows"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86982" autoAdjust="0"/>
  </p:normalViewPr>
  <p:slideViewPr>
    <p:cSldViewPr snapToGrid="0">
      <p:cViewPr varScale="1">
        <p:scale>
          <a:sx n="63" d="100"/>
          <a:sy n="63" d="100"/>
        </p:scale>
        <p:origin x="1020"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PA"/>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48CF618-21CC-45B5-83FA-EC8B1987B5B3}" type="datetimeFigureOut">
              <a:rPr lang="es-PA" smtClean="0"/>
              <a:t>04/09/2020</a:t>
            </a:fld>
            <a:endParaRPr lang="es-PA"/>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PA"/>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PA"/>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PA"/>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73DA691-2077-4379-870C-E38747A7F08B}" type="slidenum">
              <a:rPr lang="es-PA" smtClean="0"/>
              <a:t>‹Nº›</a:t>
            </a:fld>
            <a:endParaRPr lang="es-PA"/>
          </a:p>
        </p:txBody>
      </p:sp>
    </p:spTree>
    <p:extLst>
      <p:ext uri="{BB962C8B-B14F-4D97-AF65-F5344CB8AC3E}">
        <p14:creationId xmlns:p14="http://schemas.microsoft.com/office/powerpoint/2010/main" val="30947174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PA" dirty="0"/>
          </a:p>
        </p:txBody>
      </p:sp>
      <p:sp>
        <p:nvSpPr>
          <p:cNvPr id="4" name="Marcador de número de diapositiva 3"/>
          <p:cNvSpPr>
            <a:spLocks noGrp="1"/>
          </p:cNvSpPr>
          <p:nvPr>
            <p:ph type="sldNum" sz="quarter" idx="5"/>
          </p:nvPr>
        </p:nvSpPr>
        <p:spPr/>
        <p:txBody>
          <a:bodyPr/>
          <a:lstStyle/>
          <a:p>
            <a:fld id="{273DA691-2077-4379-870C-E38747A7F08B}" type="slidenum">
              <a:rPr lang="es-PA" smtClean="0"/>
              <a:t>2</a:t>
            </a:fld>
            <a:endParaRPr lang="es-PA"/>
          </a:p>
        </p:txBody>
      </p:sp>
    </p:spTree>
    <p:extLst>
      <p:ext uri="{BB962C8B-B14F-4D97-AF65-F5344CB8AC3E}">
        <p14:creationId xmlns:p14="http://schemas.microsoft.com/office/powerpoint/2010/main" val="895720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PA" dirty="0"/>
          </a:p>
        </p:txBody>
      </p:sp>
      <p:sp>
        <p:nvSpPr>
          <p:cNvPr id="4" name="Marcador de número de diapositiva 3"/>
          <p:cNvSpPr>
            <a:spLocks noGrp="1"/>
          </p:cNvSpPr>
          <p:nvPr>
            <p:ph type="sldNum" sz="quarter" idx="5"/>
          </p:nvPr>
        </p:nvSpPr>
        <p:spPr/>
        <p:txBody>
          <a:bodyPr/>
          <a:lstStyle/>
          <a:p>
            <a:fld id="{273DA691-2077-4379-870C-E38747A7F08B}" type="slidenum">
              <a:rPr lang="es-PA" smtClean="0"/>
              <a:t>3</a:t>
            </a:fld>
            <a:endParaRPr lang="es-PA"/>
          </a:p>
        </p:txBody>
      </p:sp>
    </p:spTree>
    <p:extLst>
      <p:ext uri="{BB962C8B-B14F-4D97-AF65-F5344CB8AC3E}">
        <p14:creationId xmlns:p14="http://schemas.microsoft.com/office/powerpoint/2010/main" val="8719578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PA" dirty="0"/>
          </a:p>
        </p:txBody>
      </p:sp>
      <p:sp>
        <p:nvSpPr>
          <p:cNvPr id="4" name="Marcador de número de diapositiva 3"/>
          <p:cNvSpPr>
            <a:spLocks noGrp="1"/>
          </p:cNvSpPr>
          <p:nvPr>
            <p:ph type="sldNum" sz="quarter" idx="5"/>
          </p:nvPr>
        </p:nvSpPr>
        <p:spPr/>
        <p:txBody>
          <a:bodyPr/>
          <a:lstStyle/>
          <a:p>
            <a:fld id="{273DA691-2077-4379-870C-E38747A7F08B}" type="slidenum">
              <a:rPr lang="es-PA" smtClean="0"/>
              <a:t>6</a:t>
            </a:fld>
            <a:endParaRPr lang="es-PA"/>
          </a:p>
        </p:txBody>
      </p:sp>
    </p:spTree>
    <p:extLst>
      <p:ext uri="{BB962C8B-B14F-4D97-AF65-F5344CB8AC3E}">
        <p14:creationId xmlns:p14="http://schemas.microsoft.com/office/powerpoint/2010/main" val="19335386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indent="0">
              <a:buNone/>
            </a:pPr>
            <a:endParaRPr lang="es-PA" dirty="0"/>
          </a:p>
        </p:txBody>
      </p:sp>
      <p:sp>
        <p:nvSpPr>
          <p:cNvPr id="4" name="Marcador de número de diapositiva 3"/>
          <p:cNvSpPr>
            <a:spLocks noGrp="1"/>
          </p:cNvSpPr>
          <p:nvPr>
            <p:ph type="sldNum" sz="quarter" idx="5"/>
          </p:nvPr>
        </p:nvSpPr>
        <p:spPr/>
        <p:txBody>
          <a:bodyPr/>
          <a:lstStyle/>
          <a:p>
            <a:fld id="{273DA691-2077-4379-870C-E38747A7F08B}" type="slidenum">
              <a:rPr lang="es-PA" smtClean="0"/>
              <a:t>7</a:t>
            </a:fld>
            <a:endParaRPr lang="es-PA"/>
          </a:p>
        </p:txBody>
      </p:sp>
    </p:spTree>
    <p:extLst>
      <p:ext uri="{BB962C8B-B14F-4D97-AF65-F5344CB8AC3E}">
        <p14:creationId xmlns:p14="http://schemas.microsoft.com/office/powerpoint/2010/main" val="11909779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fld id="{0D2EA30E-5F36-4335-971B-709AEFB2650A}" type="datetimeFigureOut">
              <a:rPr lang="es-PA" smtClean="0"/>
              <a:t>04/09/2020</a:t>
            </a:fld>
            <a:endParaRPr lang="es-PA"/>
          </a:p>
        </p:txBody>
      </p:sp>
      <p:sp>
        <p:nvSpPr>
          <p:cNvPr id="5" name="Footer Placeholder 4"/>
          <p:cNvSpPr>
            <a:spLocks noGrp="1"/>
          </p:cNvSpPr>
          <p:nvPr>
            <p:ph type="ftr" sz="quarter" idx="11"/>
          </p:nvPr>
        </p:nvSpPr>
        <p:spPr/>
        <p:txBody>
          <a:bodyPr/>
          <a:lstStyle/>
          <a:p>
            <a:endParaRPr lang="es-PA"/>
          </a:p>
        </p:txBody>
      </p:sp>
      <p:sp>
        <p:nvSpPr>
          <p:cNvPr id="6" name="Slide Number Placeholder 5"/>
          <p:cNvSpPr>
            <a:spLocks noGrp="1"/>
          </p:cNvSpPr>
          <p:nvPr>
            <p:ph type="sldNum" sz="quarter" idx="12"/>
          </p:nvPr>
        </p:nvSpPr>
        <p:spPr/>
        <p:txBody>
          <a:bodyPr/>
          <a:lstStyle/>
          <a:p>
            <a:fld id="{D7EFB7BD-5628-4118-A997-ABF6CDAC1D0D}" type="slidenum">
              <a:rPr lang="es-PA" smtClean="0"/>
              <a:t>‹Nº›</a:t>
            </a:fld>
            <a:endParaRPr lang="es-PA"/>
          </a:p>
        </p:txBody>
      </p:sp>
    </p:spTree>
    <p:extLst>
      <p:ext uri="{BB962C8B-B14F-4D97-AF65-F5344CB8AC3E}">
        <p14:creationId xmlns:p14="http://schemas.microsoft.com/office/powerpoint/2010/main" val="27250894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agen panorámic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0D2EA30E-5F36-4335-971B-709AEFB2650A}" type="datetimeFigureOut">
              <a:rPr lang="es-PA" smtClean="0"/>
              <a:t>04/09/2020</a:t>
            </a:fld>
            <a:endParaRPr lang="es-PA"/>
          </a:p>
        </p:txBody>
      </p:sp>
      <p:sp>
        <p:nvSpPr>
          <p:cNvPr id="6" name="Footer Placeholder 5"/>
          <p:cNvSpPr>
            <a:spLocks noGrp="1"/>
          </p:cNvSpPr>
          <p:nvPr>
            <p:ph type="ftr" sz="quarter" idx="11"/>
          </p:nvPr>
        </p:nvSpPr>
        <p:spPr/>
        <p:txBody>
          <a:bodyPr/>
          <a:lstStyle/>
          <a:p>
            <a:endParaRPr lang="es-PA"/>
          </a:p>
        </p:txBody>
      </p:sp>
      <p:sp>
        <p:nvSpPr>
          <p:cNvPr id="7" name="Slide Number Placeholder 6"/>
          <p:cNvSpPr>
            <a:spLocks noGrp="1"/>
          </p:cNvSpPr>
          <p:nvPr>
            <p:ph type="sldNum" sz="quarter" idx="12"/>
          </p:nvPr>
        </p:nvSpPr>
        <p:spPr/>
        <p:txBody>
          <a:bodyPr/>
          <a:lstStyle/>
          <a:p>
            <a:fld id="{D7EFB7BD-5628-4118-A997-ABF6CDAC1D0D}" type="slidenum">
              <a:rPr lang="es-PA" smtClean="0"/>
              <a:t>‹Nº›</a:t>
            </a:fld>
            <a:endParaRPr lang="es-PA"/>
          </a:p>
        </p:txBody>
      </p:sp>
    </p:spTree>
    <p:extLst>
      <p:ext uri="{BB962C8B-B14F-4D97-AF65-F5344CB8AC3E}">
        <p14:creationId xmlns:p14="http://schemas.microsoft.com/office/powerpoint/2010/main" val="10886168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ítulo y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s-ES"/>
              <a:t>Haga clic para modificar el estilo de título del patrón</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0D2EA30E-5F36-4335-971B-709AEFB2650A}" type="datetimeFigureOut">
              <a:rPr lang="es-PA" smtClean="0"/>
              <a:t>04/09/2020</a:t>
            </a:fld>
            <a:endParaRPr lang="es-PA"/>
          </a:p>
        </p:txBody>
      </p:sp>
      <p:sp>
        <p:nvSpPr>
          <p:cNvPr id="5" name="Footer Placeholder 4"/>
          <p:cNvSpPr>
            <a:spLocks noGrp="1"/>
          </p:cNvSpPr>
          <p:nvPr>
            <p:ph type="ftr" sz="quarter" idx="11"/>
          </p:nvPr>
        </p:nvSpPr>
        <p:spPr/>
        <p:txBody>
          <a:bodyPr/>
          <a:lstStyle/>
          <a:p>
            <a:endParaRPr lang="es-PA"/>
          </a:p>
        </p:txBody>
      </p:sp>
      <p:sp>
        <p:nvSpPr>
          <p:cNvPr id="6" name="Slide Number Placeholder 5"/>
          <p:cNvSpPr>
            <a:spLocks noGrp="1"/>
          </p:cNvSpPr>
          <p:nvPr>
            <p:ph type="sldNum" sz="quarter" idx="12"/>
          </p:nvPr>
        </p:nvSpPr>
        <p:spPr/>
        <p:txBody>
          <a:bodyPr/>
          <a:lstStyle/>
          <a:p>
            <a:fld id="{D7EFB7BD-5628-4118-A997-ABF6CDAC1D0D}" type="slidenum">
              <a:rPr lang="es-PA" smtClean="0"/>
              <a:t>‹Nº›</a:t>
            </a:fld>
            <a:endParaRPr lang="es-PA"/>
          </a:p>
        </p:txBody>
      </p:sp>
    </p:spTree>
    <p:extLst>
      <p:ext uri="{BB962C8B-B14F-4D97-AF65-F5344CB8AC3E}">
        <p14:creationId xmlns:p14="http://schemas.microsoft.com/office/powerpoint/2010/main" val="19484429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s-ES"/>
              <a:t>Haga clic para modificar el estilo de título del patrón</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s-ES"/>
              <a:t>Haga clic para modificar los estilos de texto del patrón</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0D2EA30E-5F36-4335-971B-709AEFB2650A}" type="datetimeFigureOut">
              <a:rPr lang="es-PA" smtClean="0"/>
              <a:t>04/09/2020</a:t>
            </a:fld>
            <a:endParaRPr lang="es-PA"/>
          </a:p>
        </p:txBody>
      </p:sp>
      <p:sp>
        <p:nvSpPr>
          <p:cNvPr id="5" name="Footer Placeholder 4"/>
          <p:cNvSpPr>
            <a:spLocks noGrp="1"/>
          </p:cNvSpPr>
          <p:nvPr>
            <p:ph type="ftr" sz="quarter" idx="11"/>
          </p:nvPr>
        </p:nvSpPr>
        <p:spPr/>
        <p:txBody>
          <a:bodyPr/>
          <a:lstStyle/>
          <a:p>
            <a:endParaRPr lang="es-PA"/>
          </a:p>
        </p:txBody>
      </p:sp>
      <p:sp>
        <p:nvSpPr>
          <p:cNvPr id="6" name="Slide Number Placeholder 5"/>
          <p:cNvSpPr>
            <a:spLocks noGrp="1"/>
          </p:cNvSpPr>
          <p:nvPr>
            <p:ph type="sldNum" sz="quarter" idx="12"/>
          </p:nvPr>
        </p:nvSpPr>
        <p:spPr/>
        <p:txBody>
          <a:bodyPr/>
          <a:lstStyle/>
          <a:p>
            <a:fld id="{D7EFB7BD-5628-4118-A997-ABF6CDAC1D0D}" type="slidenum">
              <a:rPr lang="es-PA" smtClean="0"/>
              <a:t>‹Nº›</a:t>
            </a:fld>
            <a:endParaRPr lang="es-PA"/>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extLst>
      <p:ext uri="{BB962C8B-B14F-4D97-AF65-F5344CB8AC3E}">
        <p14:creationId xmlns:p14="http://schemas.microsoft.com/office/powerpoint/2010/main" val="287990439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0D2EA30E-5F36-4335-971B-709AEFB2650A}" type="datetimeFigureOut">
              <a:rPr lang="es-PA" smtClean="0"/>
              <a:t>04/09/2020</a:t>
            </a:fld>
            <a:endParaRPr lang="es-PA"/>
          </a:p>
        </p:txBody>
      </p:sp>
      <p:sp>
        <p:nvSpPr>
          <p:cNvPr id="5" name="Footer Placeholder 4"/>
          <p:cNvSpPr>
            <a:spLocks noGrp="1"/>
          </p:cNvSpPr>
          <p:nvPr>
            <p:ph type="ftr" sz="quarter" idx="11"/>
          </p:nvPr>
        </p:nvSpPr>
        <p:spPr/>
        <p:txBody>
          <a:bodyPr/>
          <a:lstStyle/>
          <a:p>
            <a:endParaRPr lang="es-PA"/>
          </a:p>
        </p:txBody>
      </p:sp>
      <p:sp>
        <p:nvSpPr>
          <p:cNvPr id="6" name="Slide Number Placeholder 5"/>
          <p:cNvSpPr>
            <a:spLocks noGrp="1"/>
          </p:cNvSpPr>
          <p:nvPr>
            <p:ph type="sldNum" sz="quarter" idx="12"/>
          </p:nvPr>
        </p:nvSpPr>
        <p:spPr/>
        <p:txBody>
          <a:bodyPr/>
          <a:lstStyle/>
          <a:p>
            <a:fld id="{D7EFB7BD-5628-4118-A997-ABF6CDAC1D0D}" type="slidenum">
              <a:rPr lang="es-PA" smtClean="0"/>
              <a:t>‹Nº›</a:t>
            </a:fld>
            <a:endParaRPr lang="es-PA"/>
          </a:p>
        </p:txBody>
      </p:sp>
    </p:spTree>
    <p:extLst>
      <p:ext uri="{BB962C8B-B14F-4D97-AF65-F5344CB8AC3E}">
        <p14:creationId xmlns:p14="http://schemas.microsoft.com/office/powerpoint/2010/main" val="324629668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Columna 3">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0D2EA30E-5F36-4335-971B-709AEFB2650A}" type="datetimeFigureOut">
              <a:rPr lang="es-PA" smtClean="0"/>
              <a:t>04/09/2020</a:t>
            </a:fld>
            <a:endParaRPr lang="es-PA"/>
          </a:p>
        </p:txBody>
      </p:sp>
      <p:sp>
        <p:nvSpPr>
          <p:cNvPr id="4" name="Footer Placeholder 4"/>
          <p:cNvSpPr>
            <a:spLocks noGrp="1"/>
          </p:cNvSpPr>
          <p:nvPr>
            <p:ph type="ftr" sz="quarter" idx="11"/>
          </p:nvPr>
        </p:nvSpPr>
        <p:spPr/>
        <p:txBody>
          <a:bodyPr/>
          <a:lstStyle/>
          <a:p>
            <a:endParaRPr lang="es-PA"/>
          </a:p>
        </p:txBody>
      </p:sp>
      <p:sp>
        <p:nvSpPr>
          <p:cNvPr id="6" name="Slide Number Placeholder 5"/>
          <p:cNvSpPr>
            <a:spLocks noGrp="1"/>
          </p:cNvSpPr>
          <p:nvPr>
            <p:ph type="sldNum" sz="quarter" idx="12"/>
          </p:nvPr>
        </p:nvSpPr>
        <p:spPr/>
        <p:txBody>
          <a:bodyPr/>
          <a:lstStyle/>
          <a:p>
            <a:fld id="{D7EFB7BD-5628-4118-A997-ABF6CDAC1D0D}" type="slidenum">
              <a:rPr lang="es-PA" smtClean="0"/>
              <a:t>‹Nº›</a:t>
            </a:fld>
            <a:endParaRPr lang="es-PA"/>
          </a:p>
        </p:txBody>
      </p:sp>
    </p:spTree>
    <p:extLst>
      <p:ext uri="{BB962C8B-B14F-4D97-AF65-F5344CB8AC3E}">
        <p14:creationId xmlns:p14="http://schemas.microsoft.com/office/powerpoint/2010/main" val="20568716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Columna de imagen 3">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0D2EA30E-5F36-4335-971B-709AEFB2650A}" type="datetimeFigureOut">
              <a:rPr lang="es-PA" smtClean="0"/>
              <a:t>04/09/2020</a:t>
            </a:fld>
            <a:endParaRPr lang="es-PA"/>
          </a:p>
        </p:txBody>
      </p:sp>
      <p:sp>
        <p:nvSpPr>
          <p:cNvPr id="4" name="Footer Placeholder 4"/>
          <p:cNvSpPr>
            <a:spLocks noGrp="1"/>
          </p:cNvSpPr>
          <p:nvPr>
            <p:ph type="ftr" sz="quarter" idx="11"/>
          </p:nvPr>
        </p:nvSpPr>
        <p:spPr/>
        <p:txBody>
          <a:bodyPr/>
          <a:lstStyle/>
          <a:p>
            <a:endParaRPr lang="es-PA"/>
          </a:p>
        </p:txBody>
      </p:sp>
      <p:sp>
        <p:nvSpPr>
          <p:cNvPr id="6" name="Slide Number Placeholder 5"/>
          <p:cNvSpPr>
            <a:spLocks noGrp="1"/>
          </p:cNvSpPr>
          <p:nvPr>
            <p:ph type="sldNum" sz="quarter" idx="12"/>
          </p:nvPr>
        </p:nvSpPr>
        <p:spPr/>
        <p:txBody>
          <a:bodyPr/>
          <a:lstStyle/>
          <a:p>
            <a:fld id="{D7EFB7BD-5628-4118-A997-ABF6CDAC1D0D}" type="slidenum">
              <a:rPr lang="es-PA" smtClean="0"/>
              <a:t>‹Nº›</a:t>
            </a:fld>
            <a:endParaRPr lang="es-PA"/>
          </a:p>
        </p:txBody>
      </p:sp>
    </p:spTree>
    <p:extLst>
      <p:ext uri="{BB962C8B-B14F-4D97-AF65-F5344CB8AC3E}">
        <p14:creationId xmlns:p14="http://schemas.microsoft.com/office/powerpoint/2010/main" val="419756220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nchor="t" anchorCtr="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0D2EA30E-5F36-4335-971B-709AEFB2650A}" type="datetimeFigureOut">
              <a:rPr lang="es-PA" smtClean="0"/>
              <a:t>04/09/2020</a:t>
            </a:fld>
            <a:endParaRPr lang="es-PA"/>
          </a:p>
        </p:txBody>
      </p:sp>
      <p:sp>
        <p:nvSpPr>
          <p:cNvPr id="5" name="Footer Placeholder 4"/>
          <p:cNvSpPr>
            <a:spLocks noGrp="1"/>
          </p:cNvSpPr>
          <p:nvPr>
            <p:ph type="ftr" sz="quarter" idx="11"/>
          </p:nvPr>
        </p:nvSpPr>
        <p:spPr/>
        <p:txBody>
          <a:bodyPr/>
          <a:lstStyle/>
          <a:p>
            <a:endParaRPr lang="es-PA"/>
          </a:p>
        </p:txBody>
      </p:sp>
      <p:sp>
        <p:nvSpPr>
          <p:cNvPr id="6" name="Slide Number Placeholder 5"/>
          <p:cNvSpPr>
            <a:spLocks noGrp="1"/>
          </p:cNvSpPr>
          <p:nvPr>
            <p:ph type="sldNum" sz="quarter" idx="12"/>
          </p:nvPr>
        </p:nvSpPr>
        <p:spPr/>
        <p:txBody>
          <a:bodyPr/>
          <a:lstStyle/>
          <a:p>
            <a:fld id="{D7EFB7BD-5628-4118-A997-ABF6CDAC1D0D}" type="slidenum">
              <a:rPr lang="es-PA" smtClean="0"/>
              <a:t>‹Nº›</a:t>
            </a:fld>
            <a:endParaRPr lang="es-PA"/>
          </a:p>
        </p:txBody>
      </p:sp>
    </p:spTree>
    <p:extLst>
      <p:ext uri="{BB962C8B-B14F-4D97-AF65-F5344CB8AC3E}">
        <p14:creationId xmlns:p14="http://schemas.microsoft.com/office/powerpoint/2010/main" val="177753705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0D2EA30E-5F36-4335-971B-709AEFB2650A}" type="datetimeFigureOut">
              <a:rPr lang="es-PA" smtClean="0"/>
              <a:t>04/09/2020</a:t>
            </a:fld>
            <a:endParaRPr lang="es-PA"/>
          </a:p>
        </p:txBody>
      </p:sp>
      <p:sp>
        <p:nvSpPr>
          <p:cNvPr id="5" name="Footer Placeholder 4"/>
          <p:cNvSpPr>
            <a:spLocks noGrp="1"/>
          </p:cNvSpPr>
          <p:nvPr>
            <p:ph type="ftr" sz="quarter" idx="11"/>
          </p:nvPr>
        </p:nvSpPr>
        <p:spPr/>
        <p:txBody>
          <a:bodyPr/>
          <a:lstStyle/>
          <a:p>
            <a:endParaRPr lang="es-PA"/>
          </a:p>
        </p:txBody>
      </p:sp>
      <p:sp>
        <p:nvSpPr>
          <p:cNvPr id="6" name="Slide Number Placeholder 5"/>
          <p:cNvSpPr>
            <a:spLocks noGrp="1"/>
          </p:cNvSpPr>
          <p:nvPr>
            <p:ph type="sldNum" sz="quarter" idx="12"/>
          </p:nvPr>
        </p:nvSpPr>
        <p:spPr/>
        <p:txBody>
          <a:bodyPr/>
          <a:lstStyle/>
          <a:p>
            <a:fld id="{D7EFB7BD-5628-4118-A997-ABF6CDAC1D0D}" type="slidenum">
              <a:rPr lang="es-PA" smtClean="0"/>
              <a:t>‹Nº›</a:t>
            </a:fld>
            <a:endParaRPr lang="es-PA"/>
          </a:p>
        </p:txBody>
      </p:sp>
    </p:spTree>
    <p:extLst>
      <p:ext uri="{BB962C8B-B14F-4D97-AF65-F5344CB8AC3E}">
        <p14:creationId xmlns:p14="http://schemas.microsoft.com/office/powerpoint/2010/main" val="41074861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3"/>
          <p:cNvSpPr>
            <a:spLocks noGrp="1"/>
          </p:cNvSpPr>
          <p:nvPr>
            <p:ph type="dt" sz="half" idx="10"/>
          </p:nvPr>
        </p:nvSpPr>
        <p:spPr/>
        <p:txBody>
          <a:bodyPr/>
          <a:lstStyle/>
          <a:p>
            <a:fld id="{0D2EA30E-5F36-4335-971B-709AEFB2650A}" type="datetimeFigureOut">
              <a:rPr lang="es-PA" smtClean="0"/>
              <a:t>04/09/2020</a:t>
            </a:fld>
            <a:endParaRPr lang="es-PA"/>
          </a:p>
        </p:txBody>
      </p:sp>
      <p:sp>
        <p:nvSpPr>
          <p:cNvPr id="5" name="Footer Placeholder 4"/>
          <p:cNvSpPr>
            <a:spLocks noGrp="1"/>
          </p:cNvSpPr>
          <p:nvPr>
            <p:ph type="ftr" sz="quarter" idx="11"/>
          </p:nvPr>
        </p:nvSpPr>
        <p:spPr/>
        <p:txBody>
          <a:bodyPr/>
          <a:lstStyle/>
          <a:p>
            <a:endParaRPr lang="es-PA"/>
          </a:p>
        </p:txBody>
      </p:sp>
      <p:sp>
        <p:nvSpPr>
          <p:cNvPr id="6" name="Slide Number Placeholder 5"/>
          <p:cNvSpPr>
            <a:spLocks noGrp="1"/>
          </p:cNvSpPr>
          <p:nvPr>
            <p:ph type="sldNum" sz="quarter" idx="12"/>
          </p:nvPr>
        </p:nvSpPr>
        <p:spPr/>
        <p:txBody>
          <a:bodyPr/>
          <a:lstStyle/>
          <a:p>
            <a:fld id="{D7EFB7BD-5628-4118-A997-ABF6CDAC1D0D}" type="slidenum">
              <a:rPr lang="es-PA" smtClean="0"/>
              <a:t>‹Nº›</a:t>
            </a:fld>
            <a:endParaRPr lang="es-PA"/>
          </a:p>
        </p:txBody>
      </p:sp>
    </p:spTree>
    <p:extLst>
      <p:ext uri="{BB962C8B-B14F-4D97-AF65-F5344CB8AC3E}">
        <p14:creationId xmlns:p14="http://schemas.microsoft.com/office/powerpoint/2010/main" val="33271010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0D2EA30E-5F36-4335-971B-709AEFB2650A}" type="datetimeFigureOut">
              <a:rPr lang="es-PA" smtClean="0"/>
              <a:t>04/09/2020</a:t>
            </a:fld>
            <a:endParaRPr lang="es-PA"/>
          </a:p>
        </p:txBody>
      </p:sp>
      <p:sp>
        <p:nvSpPr>
          <p:cNvPr id="5" name="Footer Placeholder 4"/>
          <p:cNvSpPr>
            <a:spLocks noGrp="1"/>
          </p:cNvSpPr>
          <p:nvPr>
            <p:ph type="ftr" sz="quarter" idx="11"/>
          </p:nvPr>
        </p:nvSpPr>
        <p:spPr/>
        <p:txBody>
          <a:bodyPr/>
          <a:lstStyle/>
          <a:p>
            <a:endParaRPr lang="es-PA"/>
          </a:p>
        </p:txBody>
      </p:sp>
      <p:sp>
        <p:nvSpPr>
          <p:cNvPr id="6" name="Slide Number Placeholder 5"/>
          <p:cNvSpPr>
            <a:spLocks noGrp="1"/>
          </p:cNvSpPr>
          <p:nvPr>
            <p:ph type="sldNum" sz="quarter" idx="12"/>
          </p:nvPr>
        </p:nvSpPr>
        <p:spPr/>
        <p:txBody>
          <a:bodyPr/>
          <a:lstStyle/>
          <a:p>
            <a:fld id="{D7EFB7BD-5628-4118-A997-ABF6CDAC1D0D}" type="slidenum">
              <a:rPr lang="es-PA" smtClean="0"/>
              <a:t>‹Nº›</a:t>
            </a:fld>
            <a:endParaRPr lang="es-PA"/>
          </a:p>
        </p:txBody>
      </p:sp>
    </p:spTree>
    <p:extLst>
      <p:ext uri="{BB962C8B-B14F-4D97-AF65-F5344CB8AC3E}">
        <p14:creationId xmlns:p14="http://schemas.microsoft.com/office/powerpoint/2010/main" val="17084159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0D2EA30E-5F36-4335-971B-709AEFB2650A}" type="datetimeFigureOut">
              <a:rPr lang="es-PA" smtClean="0"/>
              <a:t>04/09/2020</a:t>
            </a:fld>
            <a:endParaRPr lang="es-PA"/>
          </a:p>
        </p:txBody>
      </p:sp>
      <p:sp>
        <p:nvSpPr>
          <p:cNvPr id="6" name="Footer Placeholder 5"/>
          <p:cNvSpPr>
            <a:spLocks noGrp="1"/>
          </p:cNvSpPr>
          <p:nvPr>
            <p:ph type="ftr" sz="quarter" idx="11"/>
          </p:nvPr>
        </p:nvSpPr>
        <p:spPr/>
        <p:txBody>
          <a:bodyPr/>
          <a:lstStyle/>
          <a:p>
            <a:endParaRPr lang="es-PA"/>
          </a:p>
        </p:txBody>
      </p:sp>
      <p:sp>
        <p:nvSpPr>
          <p:cNvPr id="7" name="Slide Number Placeholder 6"/>
          <p:cNvSpPr>
            <a:spLocks noGrp="1"/>
          </p:cNvSpPr>
          <p:nvPr>
            <p:ph type="sldNum" sz="quarter" idx="12"/>
          </p:nvPr>
        </p:nvSpPr>
        <p:spPr/>
        <p:txBody>
          <a:bodyPr/>
          <a:lstStyle/>
          <a:p>
            <a:fld id="{D7EFB7BD-5628-4118-A997-ABF6CDAC1D0D}" type="slidenum">
              <a:rPr lang="es-PA" smtClean="0"/>
              <a:t>‹Nº›</a:t>
            </a:fld>
            <a:endParaRPr lang="es-PA"/>
          </a:p>
        </p:txBody>
      </p:sp>
    </p:spTree>
    <p:extLst>
      <p:ext uri="{BB962C8B-B14F-4D97-AF65-F5344CB8AC3E}">
        <p14:creationId xmlns:p14="http://schemas.microsoft.com/office/powerpoint/2010/main" val="35004739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0D2EA30E-5F36-4335-971B-709AEFB2650A}" type="datetimeFigureOut">
              <a:rPr lang="es-PA" smtClean="0"/>
              <a:t>04/09/2020</a:t>
            </a:fld>
            <a:endParaRPr lang="es-PA"/>
          </a:p>
        </p:txBody>
      </p:sp>
      <p:sp>
        <p:nvSpPr>
          <p:cNvPr id="8" name="Footer Placeholder 7"/>
          <p:cNvSpPr>
            <a:spLocks noGrp="1"/>
          </p:cNvSpPr>
          <p:nvPr>
            <p:ph type="ftr" sz="quarter" idx="11"/>
          </p:nvPr>
        </p:nvSpPr>
        <p:spPr/>
        <p:txBody>
          <a:bodyPr/>
          <a:lstStyle/>
          <a:p>
            <a:endParaRPr lang="es-PA"/>
          </a:p>
        </p:txBody>
      </p:sp>
      <p:sp>
        <p:nvSpPr>
          <p:cNvPr id="9" name="Slide Number Placeholder 8"/>
          <p:cNvSpPr>
            <a:spLocks noGrp="1"/>
          </p:cNvSpPr>
          <p:nvPr>
            <p:ph type="sldNum" sz="quarter" idx="12"/>
          </p:nvPr>
        </p:nvSpPr>
        <p:spPr/>
        <p:txBody>
          <a:bodyPr/>
          <a:lstStyle/>
          <a:p>
            <a:fld id="{D7EFB7BD-5628-4118-A997-ABF6CDAC1D0D}" type="slidenum">
              <a:rPr lang="es-PA" smtClean="0"/>
              <a:t>‹Nº›</a:t>
            </a:fld>
            <a:endParaRPr lang="es-PA"/>
          </a:p>
        </p:txBody>
      </p:sp>
    </p:spTree>
    <p:extLst>
      <p:ext uri="{BB962C8B-B14F-4D97-AF65-F5344CB8AC3E}">
        <p14:creationId xmlns:p14="http://schemas.microsoft.com/office/powerpoint/2010/main" val="19089628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7" name="Date Placeholder 2"/>
          <p:cNvSpPr>
            <a:spLocks noGrp="1"/>
          </p:cNvSpPr>
          <p:nvPr>
            <p:ph type="dt" sz="half" idx="10"/>
          </p:nvPr>
        </p:nvSpPr>
        <p:spPr/>
        <p:txBody>
          <a:bodyPr/>
          <a:lstStyle/>
          <a:p>
            <a:fld id="{0D2EA30E-5F36-4335-971B-709AEFB2650A}" type="datetimeFigureOut">
              <a:rPr lang="es-PA" smtClean="0"/>
              <a:t>04/09/2020</a:t>
            </a:fld>
            <a:endParaRPr lang="es-PA"/>
          </a:p>
        </p:txBody>
      </p:sp>
      <p:sp>
        <p:nvSpPr>
          <p:cNvPr id="5" name="Footer Placeholder 3"/>
          <p:cNvSpPr>
            <a:spLocks noGrp="1"/>
          </p:cNvSpPr>
          <p:nvPr>
            <p:ph type="ftr" sz="quarter" idx="11"/>
          </p:nvPr>
        </p:nvSpPr>
        <p:spPr/>
        <p:txBody>
          <a:bodyPr/>
          <a:lstStyle/>
          <a:p>
            <a:endParaRPr lang="es-PA"/>
          </a:p>
        </p:txBody>
      </p:sp>
      <p:sp>
        <p:nvSpPr>
          <p:cNvPr id="6" name="Slide Number Placeholder 4"/>
          <p:cNvSpPr>
            <a:spLocks noGrp="1"/>
          </p:cNvSpPr>
          <p:nvPr>
            <p:ph type="sldNum" sz="quarter" idx="12"/>
          </p:nvPr>
        </p:nvSpPr>
        <p:spPr/>
        <p:txBody>
          <a:bodyPr/>
          <a:lstStyle/>
          <a:p>
            <a:fld id="{D7EFB7BD-5628-4118-A997-ABF6CDAC1D0D}" type="slidenum">
              <a:rPr lang="es-PA" smtClean="0"/>
              <a:t>‹Nº›</a:t>
            </a:fld>
            <a:endParaRPr lang="es-PA"/>
          </a:p>
        </p:txBody>
      </p:sp>
    </p:spTree>
    <p:extLst>
      <p:ext uri="{BB962C8B-B14F-4D97-AF65-F5344CB8AC3E}">
        <p14:creationId xmlns:p14="http://schemas.microsoft.com/office/powerpoint/2010/main" val="40623531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0D2EA30E-5F36-4335-971B-709AEFB2650A}" type="datetimeFigureOut">
              <a:rPr lang="es-PA" smtClean="0"/>
              <a:t>04/09/2020</a:t>
            </a:fld>
            <a:endParaRPr lang="es-PA"/>
          </a:p>
        </p:txBody>
      </p:sp>
      <p:sp>
        <p:nvSpPr>
          <p:cNvPr id="5" name="Footer Placeholder 2"/>
          <p:cNvSpPr>
            <a:spLocks noGrp="1"/>
          </p:cNvSpPr>
          <p:nvPr>
            <p:ph type="ftr" sz="quarter" idx="11"/>
          </p:nvPr>
        </p:nvSpPr>
        <p:spPr/>
        <p:txBody>
          <a:bodyPr/>
          <a:lstStyle/>
          <a:p>
            <a:endParaRPr lang="es-PA"/>
          </a:p>
        </p:txBody>
      </p:sp>
      <p:sp>
        <p:nvSpPr>
          <p:cNvPr id="6" name="Slide Number Placeholder 3"/>
          <p:cNvSpPr>
            <a:spLocks noGrp="1"/>
          </p:cNvSpPr>
          <p:nvPr>
            <p:ph type="sldNum" sz="quarter" idx="12"/>
          </p:nvPr>
        </p:nvSpPr>
        <p:spPr/>
        <p:txBody>
          <a:bodyPr/>
          <a:lstStyle/>
          <a:p>
            <a:fld id="{D7EFB7BD-5628-4118-A997-ABF6CDAC1D0D}" type="slidenum">
              <a:rPr lang="es-PA" smtClean="0"/>
              <a:t>‹Nº›</a:t>
            </a:fld>
            <a:endParaRPr lang="es-PA"/>
          </a:p>
        </p:txBody>
      </p:sp>
    </p:spTree>
    <p:extLst>
      <p:ext uri="{BB962C8B-B14F-4D97-AF65-F5344CB8AC3E}">
        <p14:creationId xmlns:p14="http://schemas.microsoft.com/office/powerpoint/2010/main" val="19286627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es-ES"/>
              <a:t>Haga clic para modificar el estilo de título del patrón</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7" name="Date Placeholder 4"/>
          <p:cNvSpPr>
            <a:spLocks noGrp="1"/>
          </p:cNvSpPr>
          <p:nvPr>
            <p:ph type="dt" sz="half" idx="10"/>
          </p:nvPr>
        </p:nvSpPr>
        <p:spPr/>
        <p:txBody>
          <a:bodyPr/>
          <a:lstStyle/>
          <a:p>
            <a:fld id="{0D2EA30E-5F36-4335-971B-709AEFB2650A}" type="datetimeFigureOut">
              <a:rPr lang="es-PA" smtClean="0"/>
              <a:t>04/09/2020</a:t>
            </a:fld>
            <a:endParaRPr lang="es-PA"/>
          </a:p>
        </p:txBody>
      </p:sp>
      <p:sp>
        <p:nvSpPr>
          <p:cNvPr id="5" name="Footer Placeholder 5"/>
          <p:cNvSpPr>
            <a:spLocks noGrp="1"/>
          </p:cNvSpPr>
          <p:nvPr>
            <p:ph type="ftr" sz="quarter" idx="11"/>
          </p:nvPr>
        </p:nvSpPr>
        <p:spPr/>
        <p:txBody>
          <a:bodyPr/>
          <a:lstStyle/>
          <a:p>
            <a:endParaRPr lang="es-PA"/>
          </a:p>
        </p:txBody>
      </p:sp>
      <p:sp>
        <p:nvSpPr>
          <p:cNvPr id="6" name="Slide Number Placeholder 6"/>
          <p:cNvSpPr>
            <a:spLocks noGrp="1"/>
          </p:cNvSpPr>
          <p:nvPr>
            <p:ph type="sldNum" sz="quarter" idx="12"/>
          </p:nvPr>
        </p:nvSpPr>
        <p:spPr/>
        <p:txBody>
          <a:bodyPr/>
          <a:lstStyle/>
          <a:p>
            <a:fld id="{D7EFB7BD-5628-4118-A997-ABF6CDAC1D0D}" type="slidenum">
              <a:rPr lang="es-PA" smtClean="0"/>
              <a:t>‹Nº›</a:t>
            </a:fld>
            <a:endParaRPr lang="es-PA"/>
          </a:p>
        </p:txBody>
      </p:sp>
    </p:spTree>
    <p:extLst>
      <p:ext uri="{BB962C8B-B14F-4D97-AF65-F5344CB8AC3E}">
        <p14:creationId xmlns:p14="http://schemas.microsoft.com/office/powerpoint/2010/main" val="28369127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0D2EA30E-5F36-4335-971B-709AEFB2650A}" type="datetimeFigureOut">
              <a:rPr lang="es-PA" smtClean="0"/>
              <a:t>04/09/2020</a:t>
            </a:fld>
            <a:endParaRPr lang="es-PA"/>
          </a:p>
        </p:txBody>
      </p:sp>
      <p:sp>
        <p:nvSpPr>
          <p:cNvPr id="6" name="Footer Placeholder 5"/>
          <p:cNvSpPr>
            <a:spLocks noGrp="1"/>
          </p:cNvSpPr>
          <p:nvPr>
            <p:ph type="ftr" sz="quarter" idx="11"/>
          </p:nvPr>
        </p:nvSpPr>
        <p:spPr/>
        <p:txBody>
          <a:bodyPr/>
          <a:lstStyle/>
          <a:p>
            <a:endParaRPr lang="es-PA"/>
          </a:p>
        </p:txBody>
      </p:sp>
      <p:sp>
        <p:nvSpPr>
          <p:cNvPr id="7" name="Slide Number Placeholder 6"/>
          <p:cNvSpPr>
            <a:spLocks noGrp="1"/>
          </p:cNvSpPr>
          <p:nvPr>
            <p:ph type="sldNum" sz="quarter" idx="12"/>
          </p:nvPr>
        </p:nvSpPr>
        <p:spPr/>
        <p:txBody>
          <a:bodyPr/>
          <a:lstStyle/>
          <a:p>
            <a:fld id="{D7EFB7BD-5628-4118-A997-ABF6CDAC1D0D}" type="slidenum">
              <a:rPr lang="es-PA" smtClean="0"/>
              <a:t>‹Nº›</a:t>
            </a:fld>
            <a:endParaRPr lang="es-PA"/>
          </a:p>
        </p:txBody>
      </p:sp>
    </p:spTree>
    <p:extLst>
      <p:ext uri="{BB962C8B-B14F-4D97-AF65-F5344CB8AC3E}">
        <p14:creationId xmlns:p14="http://schemas.microsoft.com/office/powerpoint/2010/main" val="13766585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0D2EA30E-5F36-4335-971B-709AEFB2650A}" type="datetimeFigureOut">
              <a:rPr lang="es-PA" smtClean="0"/>
              <a:t>04/09/2020</a:t>
            </a:fld>
            <a:endParaRPr lang="es-PA"/>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s-PA"/>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D7EFB7BD-5628-4118-A997-ABF6CDAC1D0D}" type="slidenum">
              <a:rPr lang="es-PA" smtClean="0"/>
              <a:t>‹Nº›</a:t>
            </a:fld>
            <a:endParaRPr lang="es-PA"/>
          </a:p>
        </p:txBody>
      </p:sp>
    </p:spTree>
    <p:extLst>
      <p:ext uri="{BB962C8B-B14F-4D97-AF65-F5344CB8AC3E}">
        <p14:creationId xmlns:p14="http://schemas.microsoft.com/office/powerpoint/2010/main" val="1181189611"/>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hyperlink" Target="https://es.wikipedia.org/wiki/Divisi%C3%B3n_celular" TargetMode="External"/><Relationship Id="rId5" Type="http://schemas.openxmlformats.org/officeDocument/2006/relationships/hyperlink" Target="https://es.wikipedia.org/wiki/C%C3%A9lula" TargetMode="External"/><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audio" Target="../media/media4.m4a"/><Relationship Id="rId13" Type="http://schemas.openxmlformats.org/officeDocument/2006/relationships/image" Target="../media/image11.png"/><Relationship Id="rId3" Type="http://schemas.microsoft.com/office/2007/relationships/media" Target="../media/media2.m4a"/><Relationship Id="rId7" Type="http://schemas.microsoft.com/office/2007/relationships/media" Target="../media/media4.m4a"/><Relationship Id="rId12" Type="http://schemas.openxmlformats.org/officeDocument/2006/relationships/image" Target="../media/image10.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audio" Target="../media/media3.m4a"/><Relationship Id="rId11" Type="http://schemas.openxmlformats.org/officeDocument/2006/relationships/slideLayout" Target="../slideLayouts/slideLayout7.xml"/><Relationship Id="rId5" Type="http://schemas.microsoft.com/office/2007/relationships/media" Target="../media/media3.m4a"/><Relationship Id="rId10" Type="http://schemas.openxmlformats.org/officeDocument/2006/relationships/audio" Target="../media/media5.m4a"/><Relationship Id="rId4" Type="http://schemas.openxmlformats.org/officeDocument/2006/relationships/audio" Target="../media/media2.m4a"/><Relationship Id="rId9" Type="http://schemas.microsoft.com/office/2007/relationships/media" Target="../media/media5.m4a"/></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2.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02ABB55F-59F6-4403-8B64-7530EAC17E2D}"/>
              </a:ext>
            </a:extLst>
          </p:cNvPr>
          <p:cNvPicPr>
            <a:picLocks noChangeAspect="1"/>
          </p:cNvPicPr>
          <p:nvPr/>
        </p:nvPicPr>
        <p:blipFill>
          <a:blip r:embed="rId2"/>
          <a:stretch>
            <a:fillRect/>
          </a:stretch>
        </p:blipFill>
        <p:spPr>
          <a:xfrm>
            <a:off x="1616395" y="185996"/>
            <a:ext cx="8129358" cy="1503332"/>
          </a:xfrm>
          <a:prstGeom prst="rect">
            <a:avLst/>
          </a:prstGeom>
        </p:spPr>
      </p:pic>
      <p:sp>
        <p:nvSpPr>
          <p:cNvPr id="5" name="Rectángulo 4">
            <a:extLst>
              <a:ext uri="{FF2B5EF4-FFF2-40B4-BE49-F238E27FC236}">
                <a16:creationId xmlns:a16="http://schemas.microsoft.com/office/drawing/2014/main" id="{75F453E4-688F-4173-8C2E-7CBE85429E72}"/>
              </a:ext>
            </a:extLst>
          </p:cNvPr>
          <p:cNvSpPr/>
          <p:nvPr/>
        </p:nvSpPr>
        <p:spPr>
          <a:xfrm>
            <a:off x="1924082" y="2555620"/>
            <a:ext cx="7513983" cy="2123658"/>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algn="ctr"/>
            <a:r>
              <a:rPr lang="es-MX" sz="4400" dirty="0">
                <a:solidFill>
                  <a:schemeClr val="bg1"/>
                </a:solidFill>
                <a:latin typeface="Algerian" panose="04020705040A02060702" pitchFamily="82" charset="0"/>
              </a:rPr>
              <a:t>Semana 4 </a:t>
            </a:r>
            <a:br>
              <a:rPr lang="es-MX" sz="4400" dirty="0">
                <a:solidFill>
                  <a:schemeClr val="bg1"/>
                </a:solidFill>
                <a:latin typeface="Algerian" panose="04020705040A02060702" pitchFamily="82" charset="0"/>
              </a:rPr>
            </a:br>
            <a:r>
              <a:rPr lang="es-MX" sz="4400" dirty="0">
                <a:solidFill>
                  <a:schemeClr val="bg1"/>
                </a:solidFill>
                <a:latin typeface="Algerian" panose="04020705040A02060702" pitchFamily="82" charset="0"/>
              </a:rPr>
              <a:t>noveno grado</a:t>
            </a:r>
            <a:br>
              <a:rPr lang="es-MX" sz="4400" dirty="0">
                <a:solidFill>
                  <a:schemeClr val="bg1"/>
                </a:solidFill>
                <a:latin typeface="Algerian" panose="04020705040A02060702" pitchFamily="82" charset="0"/>
              </a:rPr>
            </a:br>
            <a:r>
              <a:rPr lang="es-MX" sz="4400" dirty="0">
                <a:solidFill>
                  <a:schemeClr val="bg1"/>
                </a:solidFill>
                <a:latin typeface="Algerian" panose="04020705040A02060702" pitchFamily="82" charset="0"/>
              </a:rPr>
              <a:t>clases virtuales</a:t>
            </a:r>
            <a:endParaRPr lang="es-PA" sz="4400" dirty="0">
              <a:solidFill>
                <a:schemeClr val="bg1"/>
              </a:solidFill>
              <a:latin typeface="Algerian" panose="04020705040A02060702" pitchFamily="82" charset="0"/>
            </a:endParaRPr>
          </a:p>
        </p:txBody>
      </p:sp>
      <p:sp>
        <p:nvSpPr>
          <p:cNvPr id="6" name="Rectángulo 5">
            <a:extLst>
              <a:ext uri="{FF2B5EF4-FFF2-40B4-BE49-F238E27FC236}">
                <a16:creationId xmlns:a16="http://schemas.microsoft.com/office/drawing/2014/main" id="{6C73ABA9-B9E0-4D28-AF79-38CDFE578F4E}"/>
              </a:ext>
            </a:extLst>
          </p:cNvPr>
          <p:cNvSpPr/>
          <p:nvPr/>
        </p:nvSpPr>
        <p:spPr>
          <a:xfrm>
            <a:off x="2789581" y="5545570"/>
            <a:ext cx="5782988" cy="1126434"/>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s-PA" sz="2800" dirty="0">
                <a:latin typeface="Century Schoolbook" panose="02040604050505020304" pitchFamily="18" charset="0"/>
                <a:cs typeface="Calibri" panose="020F0502020204030204" pitchFamily="34" charset="0"/>
              </a:rPr>
              <a:t>Profesora: Carla Trelles </a:t>
            </a:r>
          </a:p>
        </p:txBody>
      </p:sp>
    </p:spTree>
    <p:extLst>
      <p:ext uri="{BB962C8B-B14F-4D97-AF65-F5344CB8AC3E}">
        <p14:creationId xmlns:p14="http://schemas.microsoft.com/office/powerpoint/2010/main" val="615618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B1F88B39-D0CF-4C5F-BA88-8BD845E97678}"/>
              </a:ext>
            </a:extLst>
          </p:cNvPr>
          <p:cNvPicPr>
            <a:picLocks noChangeAspect="1"/>
          </p:cNvPicPr>
          <p:nvPr/>
        </p:nvPicPr>
        <p:blipFill>
          <a:blip r:embed="rId3"/>
          <a:stretch>
            <a:fillRect/>
          </a:stretch>
        </p:blipFill>
        <p:spPr>
          <a:xfrm>
            <a:off x="0" y="0"/>
            <a:ext cx="12192000" cy="6900794"/>
          </a:xfrm>
          <a:prstGeom prst="rect">
            <a:avLst/>
          </a:prstGeom>
        </p:spPr>
      </p:pic>
      <p:sp>
        <p:nvSpPr>
          <p:cNvPr id="2" name="Rectángulo 1">
            <a:extLst>
              <a:ext uri="{FF2B5EF4-FFF2-40B4-BE49-F238E27FC236}">
                <a16:creationId xmlns:a16="http://schemas.microsoft.com/office/drawing/2014/main" id="{E80E672A-9E5A-438E-979F-AC54186940E3}"/>
              </a:ext>
            </a:extLst>
          </p:cNvPr>
          <p:cNvSpPr/>
          <p:nvPr/>
        </p:nvSpPr>
        <p:spPr>
          <a:xfrm>
            <a:off x="0" y="2367171"/>
            <a:ext cx="11886772" cy="2123658"/>
          </a:xfrm>
          <a:prstGeom prst="rect">
            <a:avLst/>
          </a:prstGeom>
          <a:noFill/>
        </p:spPr>
        <p:txBody>
          <a:bodyPr wrap="square" lIns="91440" tIns="45720" rIns="91440" bIns="45720">
            <a:spAutoFit/>
          </a:bodyPr>
          <a:lstStyle/>
          <a:p>
            <a:pPr algn="ctr"/>
            <a:r>
              <a:rPr lang="es-ES" sz="6600" b="1" dirty="0">
                <a:ln w="12700">
                  <a:solidFill>
                    <a:schemeClr val="accent3">
                      <a:lumMod val="50000"/>
                    </a:schemeClr>
                  </a:solidFill>
                  <a:prstDash val="solid"/>
                </a:ln>
                <a:solidFill>
                  <a:srgbClr val="FF0000"/>
                </a:solidFill>
                <a:effectLst>
                  <a:innerShdw blurRad="177800">
                    <a:schemeClr val="accent3">
                      <a:lumMod val="50000"/>
                    </a:schemeClr>
                  </a:innerShdw>
                </a:effectLst>
              </a:rPr>
              <a:t>CICLO CELULAR Y SUS ETAPAS</a:t>
            </a:r>
            <a:endParaRPr lang="es-ES" sz="6600" b="1" cap="none" spc="0" dirty="0">
              <a:ln w="12700">
                <a:solidFill>
                  <a:schemeClr val="accent3">
                    <a:lumMod val="50000"/>
                  </a:schemeClr>
                </a:solidFill>
                <a:prstDash val="solid"/>
              </a:ln>
              <a:solidFill>
                <a:srgbClr val="FF0000"/>
              </a:solidFill>
              <a:effectLst>
                <a:innerShdw blurRad="177800">
                  <a:schemeClr val="accent3">
                    <a:lumMod val="50000"/>
                  </a:schemeClr>
                </a:innerShdw>
              </a:effectLst>
            </a:endParaRPr>
          </a:p>
        </p:txBody>
      </p:sp>
    </p:spTree>
    <p:extLst>
      <p:ext uri="{BB962C8B-B14F-4D97-AF65-F5344CB8AC3E}">
        <p14:creationId xmlns:p14="http://schemas.microsoft.com/office/powerpoint/2010/main" val="193618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1EE77AAB-ABEE-444A-8CCF-5A20E19AD77C}"/>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40000"/>
                    </a14:imgEffect>
                  </a14:imgLayer>
                </a14:imgProps>
              </a:ext>
            </a:extLst>
          </a:blip>
          <a:stretch>
            <a:fillRect/>
          </a:stretch>
        </p:blipFill>
        <p:spPr>
          <a:xfrm>
            <a:off x="0" y="0"/>
            <a:ext cx="12192000" cy="6858000"/>
          </a:xfrm>
          <a:prstGeom prst="rect">
            <a:avLst/>
          </a:prstGeom>
        </p:spPr>
      </p:pic>
      <p:sp>
        <p:nvSpPr>
          <p:cNvPr id="2" name="Rectángulo 1">
            <a:extLst>
              <a:ext uri="{FF2B5EF4-FFF2-40B4-BE49-F238E27FC236}">
                <a16:creationId xmlns:a16="http://schemas.microsoft.com/office/drawing/2014/main" id="{CC3AB057-A6B1-415D-95D0-4C51436AA73C}"/>
              </a:ext>
            </a:extLst>
          </p:cNvPr>
          <p:cNvSpPr/>
          <p:nvPr/>
        </p:nvSpPr>
        <p:spPr>
          <a:xfrm>
            <a:off x="391886" y="2070949"/>
            <a:ext cx="11408228" cy="1130118"/>
          </a:xfrm>
          <a:prstGeom prst="rect">
            <a:avLst/>
          </a:prstGeom>
        </p:spPr>
        <p:txBody>
          <a:bodyPr wrap="square">
            <a:spAutoFit/>
          </a:bodyPr>
          <a:lstStyle/>
          <a:p>
            <a:pPr>
              <a:lnSpc>
                <a:spcPct val="150000"/>
              </a:lnSpc>
            </a:pPr>
            <a:r>
              <a:rPr lang="es-PA" sz="2400" b="1" dirty="0">
                <a:solidFill>
                  <a:schemeClr val="bg1"/>
                </a:solidFill>
                <a:latin typeface="+mj-lt"/>
              </a:rPr>
              <a:t>El ciclo celular es un conjunto ordenado de sucesos que conducen al crecimiento de la </a:t>
            </a:r>
            <a:r>
              <a:rPr lang="es-PA" sz="2400" b="1" dirty="0">
                <a:solidFill>
                  <a:schemeClr val="bg1"/>
                </a:solidFill>
                <a:latin typeface="+mj-lt"/>
                <a:hlinkClick r:id="rId5" tooltip="Célula">
                  <a:extLst>
                    <a:ext uri="{A12FA001-AC4F-418D-AE19-62706E023703}">
                      <ahyp:hlinkClr xmlns:ahyp="http://schemas.microsoft.com/office/drawing/2018/hyperlinkcolor" val="tx"/>
                    </a:ext>
                  </a:extLst>
                </a:hlinkClick>
              </a:rPr>
              <a:t>célula</a:t>
            </a:r>
            <a:r>
              <a:rPr lang="es-PA" sz="2400" b="1" dirty="0">
                <a:solidFill>
                  <a:schemeClr val="bg1"/>
                </a:solidFill>
                <a:latin typeface="+mj-lt"/>
              </a:rPr>
              <a:t> y la </a:t>
            </a:r>
            <a:r>
              <a:rPr lang="es-PA" sz="2400" b="1" dirty="0">
                <a:solidFill>
                  <a:schemeClr val="bg1"/>
                </a:solidFill>
                <a:latin typeface="+mj-lt"/>
                <a:hlinkClick r:id="rId6" tooltip="División celular">
                  <a:extLst>
                    <a:ext uri="{A12FA001-AC4F-418D-AE19-62706E023703}">
                      <ahyp:hlinkClr xmlns:ahyp="http://schemas.microsoft.com/office/drawing/2018/hyperlinkcolor" val="tx"/>
                    </a:ext>
                  </a:extLst>
                </a:hlinkClick>
              </a:rPr>
              <a:t>división</a:t>
            </a:r>
            <a:r>
              <a:rPr lang="es-PA" sz="2400" b="1" dirty="0">
                <a:solidFill>
                  <a:schemeClr val="bg1"/>
                </a:solidFill>
                <a:latin typeface="+mj-lt"/>
              </a:rPr>
              <a:t> en dos células hijas.</a:t>
            </a:r>
          </a:p>
        </p:txBody>
      </p:sp>
      <p:sp>
        <p:nvSpPr>
          <p:cNvPr id="4" name="Rectángulo 3">
            <a:extLst>
              <a:ext uri="{FF2B5EF4-FFF2-40B4-BE49-F238E27FC236}">
                <a16:creationId xmlns:a16="http://schemas.microsoft.com/office/drawing/2014/main" id="{53628890-CE46-4E9F-8A20-8D5EAB63C7CB}"/>
              </a:ext>
            </a:extLst>
          </p:cNvPr>
          <p:cNvSpPr/>
          <p:nvPr/>
        </p:nvSpPr>
        <p:spPr>
          <a:xfrm>
            <a:off x="478972" y="3656933"/>
            <a:ext cx="11234056" cy="2792111"/>
          </a:xfrm>
          <a:prstGeom prst="rect">
            <a:avLst/>
          </a:prstGeom>
        </p:spPr>
        <p:txBody>
          <a:bodyPr wrap="square">
            <a:spAutoFit/>
          </a:bodyPr>
          <a:lstStyle/>
          <a:p>
            <a:pPr algn="just">
              <a:lnSpc>
                <a:spcPct val="150000"/>
              </a:lnSpc>
            </a:pPr>
            <a:r>
              <a:rPr lang="es-PA" sz="2400" b="1" dirty="0">
                <a:solidFill>
                  <a:schemeClr val="bg1"/>
                </a:solidFill>
              </a:rPr>
              <a:t>En organismos unicelulares, este mecanismo da origen a un nuevo individuo, incrementando el tamaño de su población, mientras que un organismo pluricelulares permiten el crecimiento y el desarrollo del individuo debido al aumento del número de celulas y el reemplazo de celulas dañadas o muertas.</a:t>
            </a:r>
          </a:p>
        </p:txBody>
      </p:sp>
    </p:spTree>
    <p:extLst>
      <p:ext uri="{BB962C8B-B14F-4D97-AF65-F5344CB8AC3E}">
        <p14:creationId xmlns:p14="http://schemas.microsoft.com/office/powerpoint/2010/main" val="3543574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87274D99-AA97-4A7B-97F3-3D971D16922D}"/>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40000" contrast="-40000"/>
                    </a14:imgEffect>
                  </a14:imgLayer>
                </a14:imgProps>
              </a:ext>
            </a:extLst>
          </a:blip>
          <a:stretch>
            <a:fillRect/>
          </a:stretch>
        </p:blipFill>
        <p:spPr>
          <a:xfrm>
            <a:off x="-1" y="0"/>
            <a:ext cx="12192001" cy="6858000"/>
          </a:xfrm>
          <a:prstGeom prst="rect">
            <a:avLst/>
          </a:prstGeom>
        </p:spPr>
      </p:pic>
      <p:sp>
        <p:nvSpPr>
          <p:cNvPr id="2" name="Rectángulo 1">
            <a:extLst>
              <a:ext uri="{FF2B5EF4-FFF2-40B4-BE49-F238E27FC236}">
                <a16:creationId xmlns:a16="http://schemas.microsoft.com/office/drawing/2014/main" id="{10EC2F13-F01B-4AEE-85A7-56B75DF5688B}"/>
              </a:ext>
            </a:extLst>
          </p:cNvPr>
          <p:cNvSpPr/>
          <p:nvPr/>
        </p:nvSpPr>
        <p:spPr>
          <a:xfrm>
            <a:off x="556259" y="647950"/>
            <a:ext cx="11079480" cy="5562100"/>
          </a:xfrm>
          <a:prstGeom prst="rect">
            <a:avLst/>
          </a:prstGeom>
        </p:spPr>
        <p:txBody>
          <a:bodyPr wrap="square">
            <a:spAutoFit/>
          </a:bodyPr>
          <a:lstStyle/>
          <a:p>
            <a:pPr marL="342900" indent="-342900" algn="just">
              <a:lnSpc>
                <a:spcPct val="150000"/>
              </a:lnSpc>
              <a:buFont typeface="Wingdings" panose="05000000000000000000" pitchFamily="2" charset="2"/>
              <a:buChar char="Ø"/>
            </a:pPr>
            <a:r>
              <a:rPr lang="es-PA" sz="2400" b="1" dirty="0">
                <a:solidFill>
                  <a:schemeClr val="tx1">
                    <a:lumMod val="95000"/>
                  </a:schemeClr>
                </a:solidFill>
              </a:rPr>
              <a:t>El ciclo celular en celulas eucariotas se dividen en dos fases principales: interface y fase M o división celular.</a:t>
            </a:r>
          </a:p>
          <a:p>
            <a:pPr marL="342900" indent="-342900" algn="just">
              <a:lnSpc>
                <a:spcPct val="150000"/>
              </a:lnSpc>
              <a:buFont typeface="Wingdings" panose="05000000000000000000" pitchFamily="2" charset="2"/>
              <a:buChar char="Ø"/>
            </a:pPr>
            <a:r>
              <a:rPr lang="es-PA" sz="2400" b="1" dirty="0">
                <a:solidFill>
                  <a:schemeClr val="tx1">
                    <a:lumMod val="95000"/>
                  </a:schemeClr>
                </a:solidFill>
              </a:rPr>
              <a:t>La interfase es la etapa en la que la célula se nutre, crece y realiza sus funciones, y la división celular es el proceso en el cual la célula da origen a celulas hijas.</a:t>
            </a:r>
          </a:p>
          <a:p>
            <a:pPr marL="342900" indent="-342900" algn="just">
              <a:lnSpc>
                <a:spcPct val="150000"/>
              </a:lnSpc>
              <a:buFont typeface="Wingdings" panose="05000000000000000000" pitchFamily="2" charset="2"/>
              <a:buChar char="Ø"/>
            </a:pPr>
            <a:r>
              <a:rPr lang="es-PA" sz="2400" b="1" dirty="0">
                <a:solidFill>
                  <a:schemeClr val="tx1">
                    <a:lumMod val="95000"/>
                  </a:schemeClr>
                </a:solidFill>
              </a:rPr>
              <a:t>Cuando el ciclo celular se repite muchas veces, permite la generación constante de celulas nuevas, sin embargo, no todas las células de un tejido están en contante división, si no solo un pequeño porcentaje de ellas. </a:t>
            </a:r>
          </a:p>
          <a:p>
            <a:pPr marL="342900" indent="-342900" algn="just">
              <a:lnSpc>
                <a:spcPct val="150000"/>
              </a:lnSpc>
              <a:buFont typeface="Wingdings" panose="05000000000000000000" pitchFamily="2" charset="2"/>
              <a:buChar char="Ø"/>
            </a:pPr>
            <a:r>
              <a:rPr lang="es-PA" sz="2400" b="1" dirty="0">
                <a:solidFill>
                  <a:schemeClr val="tx1">
                    <a:lumMod val="95000"/>
                  </a:schemeClr>
                </a:solidFill>
              </a:rPr>
              <a:t>La interfase de divide a su vez, en res etapas: G1, S, G1.</a:t>
            </a:r>
          </a:p>
        </p:txBody>
      </p:sp>
    </p:spTree>
    <p:extLst>
      <p:ext uri="{BB962C8B-B14F-4D97-AF65-F5344CB8AC3E}">
        <p14:creationId xmlns:p14="http://schemas.microsoft.com/office/powerpoint/2010/main" val="36032980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B743D221-0F9C-4C84-9A18-5AD654D1F9CC}"/>
              </a:ext>
            </a:extLst>
          </p:cNvPr>
          <p:cNvPicPr>
            <a:picLocks noChangeAspect="1"/>
          </p:cNvPicPr>
          <p:nvPr/>
        </p:nvPicPr>
        <p:blipFill>
          <a:blip r:embed="rId12"/>
          <a:stretch>
            <a:fillRect/>
          </a:stretch>
        </p:blipFill>
        <p:spPr>
          <a:xfrm>
            <a:off x="0" y="0"/>
            <a:ext cx="12192000" cy="6899910"/>
          </a:xfrm>
          <a:prstGeom prst="rect">
            <a:avLst/>
          </a:prstGeom>
        </p:spPr>
      </p:pic>
      <p:pic>
        <p:nvPicPr>
          <p:cNvPr id="3" name="Interfase">
            <a:hlinkClick r:id="" action="ppaction://media"/>
            <a:extLst>
              <a:ext uri="{FF2B5EF4-FFF2-40B4-BE49-F238E27FC236}">
                <a16:creationId xmlns:a16="http://schemas.microsoft.com/office/drawing/2014/main" id="{A6CB965D-6132-4121-9C13-CDF1678074AE}"/>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533400" y="365760"/>
            <a:ext cx="609600" cy="609600"/>
          </a:xfrm>
          <a:prstGeom prst="rect">
            <a:avLst/>
          </a:prstGeom>
        </p:spPr>
      </p:pic>
      <p:pic>
        <p:nvPicPr>
          <p:cNvPr id="5" name="Sonido grabado">
            <a:hlinkClick r:id="" action="ppaction://media"/>
            <a:extLst>
              <a:ext uri="{FF2B5EF4-FFF2-40B4-BE49-F238E27FC236}">
                <a16:creationId xmlns:a16="http://schemas.microsoft.com/office/drawing/2014/main" id="{4CCEA6A6-B977-45D7-87E6-502BD5FBF4B8}"/>
              </a:ext>
            </a:extLst>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4038600" y="2103120"/>
            <a:ext cx="609600" cy="609600"/>
          </a:xfrm>
          <a:prstGeom prst="rect">
            <a:avLst/>
          </a:prstGeom>
        </p:spPr>
      </p:pic>
      <p:pic>
        <p:nvPicPr>
          <p:cNvPr id="6" name="Sonido grabado">
            <a:hlinkClick r:id="" action="ppaction://media"/>
            <a:extLst>
              <a:ext uri="{FF2B5EF4-FFF2-40B4-BE49-F238E27FC236}">
                <a16:creationId xmlns:a16="http://schemas.microsoft.com/office/drawing/2014/main" id="{BC340027-563E-401A-AD83-1172246AAAA7}"/>
              </a:ext>
            </a:extLst>
          </p:cNvPr>
          <p:cNvPicPr>
            <a:picLocks noChangeAspect="1"/>
          </p:cNvPicPr>
          <p:nvPr>
            <a:audioFile r:link="rId6"/>
            <p:extLst>
              <p:ext uri="{DAA4B4D4-6D71-4841-9C94-3DE7FCFB9230}">
                <p14:media xmlns:p14="http://schemas.microsoft.com/office/powerpoint/2010/main" r:embed="rId5"/>
              </p:ext>
            </p:extLst>
          </p:nvPr>
        </p:nvPicPr>
        <p:blipFill>
          <a:blip r:embed="rId13"/>
          <a:stretch>
            <a:fillRect/>
          </a:stretch>
        </p:blipFill>
        <p:spPr>
          <a:xfrm>
            <a:off x="6096000" y="1889760"/>
            <a:ext cx="609600" cy="609600"/>
          </a:xfrm>
          <a:prstGeom prst="rect">
            <a:avLst/>
          </a:prstGeom>
        </p:spPr>
      </p:pic>
      <p:pic>
        <p:nvPicPr>
          <p:cNvPr id="7" name="Sonido grabado">
            <a:hlinkClick r:id="" action="ppaction://media"/>
            <a:extLst>
              <a:ext uri="{FF2B5EF4-FFF2-40B4-BE49-F238E27FC236}">
                <a16:creationId xmlns:a16="http://schemas.microsoft.com/office/drawing/2014/main" id="{021EC03E-70B9-4922-99C3-13CC8E0103B5}"/>
              </a:ext>
            </a:extLst>
          </p:cNvPr>
          <p:cNvPicPr>
            <a:picLocks noChangeAspect="1"/>
          </p:cNvPicPr>
          <p:nvPr>
            <a:audioFile r:link="rId8"/>
            <p:extLst>
              <p:ext uri="{DAA4B4D4-6D71-4841-9C94-3DE7FCFB9230}">
                <p14:media xmlns:p14="http://schemas.microsoft.com/office/powerpoint/2010/main" r:embed="rId7"/>
              </p:ext>
            </p:extLst>
          </p:nvPr>
        </p:nvPicPr>
        <p:blipFill>
          <a:blip r:embed="rId13"/>
          <a:stretch>
            <a:fillRect/>
          </a:stretch>
        </p:blipFill>
        <p:spPr>
          <a:xfrm>
            <a:off x="7955280" y="2987040"/>
            <a:ext cx="609600" cy="609600"/>
          </a:xfrm>
          <a:prstGeom prst="rect">
            <a:avLst/>
          </a:prstGeom>
        </p:spPr>
      </p:pic>
      <p:pic>
        <p:nvPicPr>
          <p:cNvPr id="8" name="Sonido grabado">
            <a:hlinkClick r:id="" action="ppaction://media"/>
            <a:extLst>
              <a:ext uri="{FF2B5EF4-FFF2-40B4-BE49-F238E27FC236}">
                <a16:creationId xmlns:a16="http://schemas.microsoft.com/office/drawing/2014/main" id="{13C643A3-5C04-49A7-981D-4D78A16A24BE}"/>
              </a:ext>
            </a:extLst>
          </p:cNvPr>
          <p:cNvPicPr>
            <a:picLocks noChangeAspect="1"/>
          </p:cNvPicPr>
          <p:nvPr>
            <a:audioFile r:link="rId10"/>
            <p:extLst>
              <p:ext uri="{DAA4B4D4-6D71-4841-9C94-3DE7FCFB9230}">
                <p14:media xmlns:p14="http://schemas.microsoft.com/office/powerpoint/2010/main" r:embed="rId9"/>
              </p:ext>
            </p:extLst>
          </p:nvPr>
        </p:nvPicPr>
        <p:blipFill>
          <a:blip r:embed="rId13"/>
          <a:stretch>
            <a:fillRect/>
          </a:stretch>
        </p:blipFill>
        <p:spPr>
          <a:xfrm>
            <a:off x="6202680" y="3764280"/>
            <a:ext cx="609600" cy="609600"/>
          </a:xfrm>
          <a:prstGeom prst="rect">
            <a:avLst/>
          </a:prstGeom>
        </p:spPr>
      </p:pic>
    </p:spTree>
    <p:extLst>
      <p:ext uri="{BB962C8B-B14F-4D97-AF65-F5344CB8AC3E}">
        <p14:creationId xmlns:p14="http://schemas.microsoft.com/office/powerpoint/2010/main" val="455647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814"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33378" fill="hold"/>
                                        <p:tgtEl>
                                          <p:spTgt spid="5"/>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18934" fill="hold"/>
                                        <p:tgtEl>
                                          <p:spTgt spid="6"/>
                                        </p:tgtEl>
                                      </p:cBhvr>
                                    </p:cmd>
                                  </p:childTnLst>
                                </p:cTn>
                              </p:par>
                            </p:childTnLst>
                          </p:cTn>
                        </p:par>
                      </p:childTnLst>
                    </p:cTn>
                  </p:par>
                  <p:par>
                    <p:cTn id="15" fill="hold">
                      <p:stCondLst>
                        <p:cond delay="indefinite"/>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28803" fill="hold"/>
                                        <p:tgtEl>
                                          <p:spTgt spid="7"/>
                                        </p:tgtEl>
                                      </p:cBhvr>
                                    </p:cmd>
                                  </p:childTnLst>
                                </p:cTn>
                              </p:par>
                            </p:childTnLst>
                          </p:cTn>
                        </p:par>
                      </p:childTnLst>
                    </p:cTn>
                  </p:par>
                  <p:par>
                    <p:cTn id="19" fill="hold">
                      <p:stCondLst>
                        <p:cond delay="indefinite"/>
                      </p:stCondLst>
                      <p:childTnLst>
                        <p:par>
                          <p:cTn id="20" fill="hold">
                            <p:stCondLst>
                              <p:cond delay="0"/>
                            </p:stCondLst>
                            <p:childTnLst>
                              <p:par>
                                <p:cTn id="21" presetID="1" presetClass="mediacall" presetSubtype="0" fill="hold" nodeType="clickEffect">
                                  <p:stCondLst>
                                    <p:cond delay="0"/>
                                  </p:stCondLst>
                                  <p:childTnLst>
                                    <p:cmd type="call" cmd="playFrom(0.0)">
                                      <p:cBhvr>
                                        <p:cTn id="22" dur="49795"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3" fill="hold" display="0">
                  <p:stCondLst>
                    <p:cond delay="indefinite"/>
                  </p:stCondLst>
                  <p:endCondLst>
                    <p:cond evt="onStopAudio" delay="0">
                      <p:tgtEl>
                        <p:sldTgt/>
                      </p:tgtEl>
                    </p:cond>
                  </p:endCondLst>
                </p:cTn>
                <p:tgtEl>
                  <p:spTgt spid="3"/>
                </p:tgtEl>
              </p:cMediaNode>
            </p:audio>
            <p:audio>
              <p:cMediaNode vol="80000">
                <p:cTn id="24" fill="hold" display="0">
                  <p:stCondLst>
                    <p:cond delay="indefinite"/>
                  </p:stCondLst>
                  <p:endCondLst>
                    <p:cond evt="onStopAudio" delay="0">
                      <p:tgtEl>
                        <p:sldTgt/>
                      </p:tgtEl>
                    </p:cond>
                  </p:endCondLst>
                </p:cTn>
                <p:tgtEl>
                  <p:spTgt spid="5"/>
                </p:tgtEl>
              </p:cMediaNode>
            </p:audio>
            <p:audio>
              <p:cMediaNode vol="80000">
                <p:cTn id="25" fill="hold" display="0">
                  <p:stCondLst>
                    <p:cond delay="indefinite"/>
                  </p:stCondLst>
                  <p:endCondLst>
                    <p:cond evt="onStopAudio" delay="0">
                      <p:tgtEl>
                        <p:sldTgt/>
                      </p:tgtEl>
                    </p:cond>
                  </p:endCondLst>
                </p:cTn>
                <p:tgtEl>
                  <p:spTgt spid="6"/>
                </p:tgtEl>
              </p:cMediaNode>
            </p:audio>
            <p:audio>
              <p:cMediaNode vol="80000">
                <p:cTn id="26" fill="hold" display="0">
                  <p:stCondLst>
                    <p:cond delay="indefinite"/>
                  </p:stCondLst>
                  <p:endCondLst>
                    <p:cond evt="onStopAudio" delay="0">
                      <p:tgtEl>
                        <p:sldTgt/>
                      </p:tgtEl>
                    </p:cond>
                  </p:endCondLst>
                </p:cTn>
                <p:tgtEl>
                  <p:spTgt spid="7"/>
                </p:tgtEl>
              </p:cMediaNode>
            </p:audio>
            <p:audio>
              <p:cMediaNode vol="80000">
                <p:cTn id="27" fill="hold" display="0">
                  <p:stCondLst>
                    <p:cond delay="indefinite"/>
                  </p:stCondLst>
                  <p:endCondLst>
                    <p:cond evt="onStopAudio" delay="0">
                      <p:tgtEl>
                        <p:sldTgt/>
                      </p:tgtEl>
                    </p:cond>
                  </p:endCondLst>
                </p:cTn>
                <p:tgtEl>
                  <p:spTgt spid="8"/>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2B435B5C-E72A-441F-BBD1-5199BA0FAC17}"/>
              </a:ext>
            </a:extLst>
          </p:cNvPr>
          <p:cNvSpPr/>
          <p:nvPr/>
        </p:nvSpPr>
        <p:spPr>
          <a:xfrm>
            <a:off x="1383011" y="1952562"/>
            <a:ext cx="9425978" cy="923330"/>
          </a:xfrm>
          <a:prstGeom prst="rect">
            <a:avLst/>
          </a:prstGeom>
        </p:spPr>
        <p:style>
          <a:lnRef idx="3">
            <a:schemeClr val="lt1"/>
          </a:lnRef>
          <a:fillRef idx="1">
            <a:schemeClr val="accent1"/>
          </a:fillRef>
          <a:effectRef idx="1">
            <a:schemeClr val="accent1"/>
          </a:effectRef>
          <a:fontRef idx="minor">
            <a:schemeClr val="lt1"/>
          </a:fontRef>
        </p:style>
        <p:txBody>
          <a:bodyPr wrap="none">
            <a:spAutoFit/>
          </a:bodyPr>
          <a:lstStyle/>
          <a:p>
            <a:r>
              <a:rPr lang="es-PA" sz="5400" dirty="0"/>
              <a:t>Asignación de la Semana 4</a:t>
            </a:r>
          </a:p>
        </p:txBody>
      </p:sp>
      <p:sp>
        <p:nvSpPr>
          <p:cNvPr id="3" name="Rectángulo 2">
            <a:extLst>
              <a:ext uri="{FF2B5EF4-FFF2-40B4-BE49-F238E27FC236}">
                <a16:creationId xmlns:a16="http://schemas.microsoft.com/office/drawing/2014/main" id="{D7503E19-32DE-40B6-9E5C-4D94B01FF426}"/>
              </a:ext>
            </a:extLst>
          </p:cNvPr>
          <p:cNvSpPr/>
          <p:nvPr/>
        </p:nvSpPr>
        <p:spPr>
          <a:xfrm>
            <a:off x="1739679" y="5348904"/>
            <a:ext cx="8712642" cy="523220"/>
          </a:xfrm>
          <a:prstGeom prst="rect">
            <a:avLst/>
          </a:prstGeom>
        </p:spPr>
        <p:style>
          <a:lnRef idx="1">
            <a:schemeClr val="accent1"/>
          </a:lnRef>
          <a:fillRef idx="2">
            <a:schemeClr val="accent1"/>
          </a:fillRef>
          <a:effectRef idx="1">
            <a:schemeClr val="accent1"/>
          </a:effectRef>
          <a:fontRef idx="minor">
            <a:schemeClr val="dk1"/>
          </a:fontRef>
        </p:style>
        <p:txBody>
          <a:bodyPr wrap="none">
            <a:spAutoFit/>
          </a:bodyPr>
          <a:lstStyle/>
          <a:p>
            <a:r>
              <a:rPr lang="es-PA" sz="2800" dirty="0"/>
              <a:t>Presentar al correo:   carlalinett_12@hotmail.com</a:t>
            </a:r>
          </a:p>
        </p:txBody>
      </p:sp>
    </p:spTree>
    <p:extLst>
      <p:ext uri="{BB962C8B-B14F-4D97-AF65-F5344CB8AC3E}">
        <p14:creationId xmlns:p14="http://schemas.microsoft.com/office/powerpoint/2010/main" val="25819055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oble onda 3">
            <a:extLst>
              <a:ext uri="{FF2B5EF4-FFF2-40B4-BE49-F238E27FC236}">
                <a16:creationId xmlns:a16="http://schemas.microsoft.com/office/drawing/2014/main" id="{08A06D1A-A8C8-4B3A-9D4F-22A76C1ECFC9}"/>
              </a:ext>
            </a:extLst>
          </p:cNvPr>
          <p:cNvSpPr>
            <a:spLocks noChangeArrowheads="1"/>
          </p:cNvSpPr>
          <p:nvPr/>
        </p:nvSpPr>
        <p:spPr bwMode="auto">
          <a:xfrm>
            <a:off x="145143" y="434301"/>
            <a:ext cx="2002971" cy="916087"/>
          </a:xfrm>
          <a:prstGeom prst="doubleWave">
            <a:avLst>
              <a:gd name="adj1" fmla="val 6250"/>
              <a:gd name="adj2" fmla="val 0"/>
            </a:avLst>
          </a:prstGeom>
          <a:solidFill>
            <a:schemeClr val="tx1">
              <a:lumMod val="95000"/>
            </a:schemeClr>
          </a:solidFill>
          <a:ln w="12700">
            <a:solidFill>
              <a:srgbClr val="000000"/>
            </a:solid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s-PA" altLang="es-PA" sz="2000" b="1"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r>
              <a:rPr kumimoji="0" lang="es-PA" altLang="es-PA" sz="2000" b="1"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Qu</a:t>
            </a:r>
            <a:r>
              <a:rPr kumimoji="0" lang="es-PA" altLang="es-PA" sz="2000" b="1" i="0" u="none" strike="noStrike" cap="none" normalizeH="0" baseline="0" dirty="0" err="1">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é</a:t>
            </a:r>
            <a:r>
              <a:rPr kumimoji="0" lang="es-PA" altLang="es-PA" sz="2000" b="1"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dateencasa</a:t>
            </a:r>
            <a:endParaRPr kumimoji="0" lang="es-PA" altLang="es-PA" sz="2400" b="0" i="0" u="none" strike="noStrike" cap="none" normalizeH="0" baseline="0" dirty="0">
              <a:ln>
                <a:noFill/>
              </a:ln>
              <a:solidFill>
                <a:schemeClr val="tx1"/>
              </a:solidFill>
              <a:effectLst/>
              <a:latin typeface="Arial" panose="020B0604020202020204" pitchFamily="34" charset="0"/>
            </a:endParaRPr>
          </a:p>
        </p:txBody>
      </p:sp>
      <p:sp>
        <p:nvSpPr>
          <p:cNvPr id="9" name="Rectangle 8">
            <a:extLst>
              <a:ext uri="{FF2B5EF4-FFF2-40B4-BE49-F238E27FC236}">
                <a16:creationId xmlns:a16="http://schemas.microsoft.com/office/drawing/2014/main" id="{72C00900-7BB5-491B-9DFC-55C95A86C1C6}"/>
              </a:ext>
            </a:extLst>
          </p:cNvPr>
          <p:cNvSpPr>
            <a:spLocks noChangeArrowheads="1"/>
          </p:cNvSpPr>
          <p:nvPr/>
        </p:nvSpPr>
        <p:spPr bwMode="auto">
          <a:xfrm rot="21439877">
            <a:off x="2801257" y="609599"/>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PA"/>
          </a:p>
        </p:txBody>
      </p:sp>
      <p:sp>
        <p:nvSpPr>
          <p:cNvPr id="10" name="Rectangle 10">
            <a:extLst>
              <a:ext uri="{FF2B5EF4-FFF2-40B4-BE49-F238E27FC236}">
                <a16:creationId xmlns:a16="http://schemas.microsoft.com/office/drawing/2014/main" id="{43A55372-7DE2-4CED-8DEF-B8AE32F427B6}"/>
              </a:ext>
            </a:extLst>
          </p:cNvPr>
          <p:cNvSpPr>
            <a:spLocks noChangeArrowheads="1"/>
          </p:cNvSpPr>
          <p:nvPr/>
        </p:nvSpPr>
        <p:spPr bwMode="auto">
          <a:xfrm>
            <a:off x="822960" y="434301"/>
            <a:ext cx="11726287" cy="5666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s-PA" altLang="es-PA" sz="12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ctr" defTabSz="914400" rtl="0" eaLnBrk="0" fontAlgn="base" latinLnBrk="0" hangingPunct="0">
              <a:lnSpc>
                <a:spcPct val="150000"/>
              </a:lnSpc>
              <a:spcBef>
                <a:spcPct val="0"/>
              </a:spcBef>
              <a:spcAft>
                <a:spcPct val="0"/>
              </a:spcAft>
              <a:buClrTx/>
              <a:buSzTx/>
              <a:buFontTx/>
              <a:buNone/>
              <a:tabLst/>
            </a:pPr>
            <a:r>
              <a:rPr kumimoji="0" lang="es-PA" altLang="es-PA" sz="2000" b="0" i="0" u="none" strike="noStrike" cap="none" normalizeH="0" baseline="0" dirty="0">
                <a:ln>
                  <a:noFill/>
                </a:ln>
                <a:solidFill>
                  <a:schemeClr val="tx1"/>
                </a:solidFill>
                <a:effectLst/>
                <a:latin typeface="+mj-lt"/>
                <a:ea typeface="Calibri" panose="020F0502020204030204" pitchFamily="34" charset="0"/>
                <a:cs typeface="Times New Roman" panose="02020603050405020304" pitchFamily="18" charset="0"/>
              </a:rPr>
              <a:t>Ministerio de Educación</a:t>
            </a:r>
            <a:endParaRPr kumimoji="0" lang="es-PA" altLang="es-PA" b="0" i="0" u="none" strike="noStrike" cap="none" normalizeH="0" baseline="0" dirty="0">
              <a:ln>
                <a:noFill/>
              </a:ln>
              <a:solidFill>
                <a:schemeClr val="tx1"/>
              </a:solidFill>
              <a:effectLst/>
              <a:latin typeface="+mj-lt"/>
            </a:endParaRPr>
          </a:p>
          <a:p>
            <a:pPr marL="0" marR="0" lvl="0" indent="0" algn="ctr" defTabSz="914400" rtl="0" eaLnBrk="0" fontAlgn="base" latinLnBrk="0" hangingPunct="0">
              <a:lnSpc>
                <a:spcPct val="150000"/>
              </a:lnSpc>
              <a:spcBef>
                <a:spcPct val="0"/>
              </a:spcBef>
              <a:spcAft>
                <a:spcPct val="0"/>
              </a:spcAft>
              <a:buClrTx/>
              <a:buSzTx/>
              <a:buFontTx/>
              <a:buNone/>
              <a:tabLst/>
            </a:pPr>
            <a:r>
              <a:rPr kumimoji="0" lang="es-PA" altLang="es-PA" sz="2000" b="0" i="0" u="none" strike="noStrike" cap="none" normalizeH="0" baseline="0" dirty="0">
                <a:ln>
                  <a:noFill/>
                </a:ln>
                <a:solidFill>
                  <a:schemeClr val="tx1"/>
                </a:solidFill>
                <a:effectLst/>
                <a:latin typeface="+mj-lt"/>
                <a:ea typeface="Calibri" panose="020F0502020204030204" pitchFamily="34" charset="0"/>
                <a:cs typeface="Times New Roman" panose="02020603050405020304" pitchFamily="18" charset="0"/>
              </a:rPr>
              <a:t>Academia Internacional Santa Fe </a:t>
            </a:r>
            <a:endParaRPr kumimoji="0" lang="es-PA" altLang="es-PA" b="0" i="0" u="none" strike="noStrike" cap="none" normalizeH="0" baseline="0" dirty="0">
              <a:ln>
                <a:noFill/>
              </a:ln>
              <a:solidFill>
                <a:schemeClr val="tx1"/>
              </a:solidFill>
              <a:effectLst/>
              <a:latin typeface="+mj-lt"/>
            </a:endParaRPr>
          </a:p>
          <a:p>
            <a:pPr marL="0" marR="0" lvl="0" indent="0" algn="ctr" defTabSz="914400" rtl="0" eaLnBrk="0" fontAlgn="base" latinLnBrk="0" hangingPunct="0">
              <a:lnSpc>
                <a:spcPct val="150000"/>
              </a:lnSpc>
              <a:spcBef>
                <a:spcPct val="0"/>
              </a:spcBef>
              <a:spcAft>
                <a:spcPct val="0"/>
              </a:spcAft>
              <a:buClrTx/>
              <a:buSzTx/>
              <a:buFontTx/>
              <a:buNone/>
              <a:tabLst/>
            </a:pPr>
            <a:r>
              <a:rPr kumimoji="0" lang="es-PA" altLang="es-PA" sz="2000" b="0" i="0" u="none" strike="noStrike" cap="none" normalizeH="0" baseline="0" dirty="0">
                <a:ln>
                  <a:noFill/>
                </a:ln>
                <a:solidFill>
                  <a:schemeClr val="tx1"/>
                </a:solidFill>
                <a:effectLst/>
                <a:latin typeface="+mj-lt"/>
                <a:ea typeface="Calibri" panose="020F0502020204030204" pitchFamily="34" charset="0"/>
                <a:cs typeface="Times New Roman" panose="02020603050405020304" pitchFamily="18" charset="0"/>
              </a:rPr>
              <a:t>Módulo 4</a:t>
            </a:r>
            <a:endParaRPr kumimoji="0" lang="es-PA" altLang="es-PA" b="0" i="0" u="none" strike="noStrike" cap="none" normalizeH="0" baseline="0" dirty="0">
              <a:ln>
                <a:noFill/>
              </a:ln>
              <a:solidFill>
                <a:schemeClr val="tx1"/>
              </a:solidFill>
              <a:effectLst/>
              <a:latin typeface="+mj-lt"/>
            </a:endParaRPr>
          </a:p>
          <a:p>
            <a:pPr marL="0" marR="0" lvl="0" indent="0" algn="ctr" defTabSz="914400" rtl="0" eaLnBrk="0" fontAlgn="base" latinLnBrk="0" hangingPunct="0">
              <a:lnSpc>
                <a:spcPct val="150000"/>
              </a:lnSpc>
              <a:spcBef>
                <a:spcPct val="0"/>
              </a:spcBef>
              <a:spcAft>
                <a:spcPct val="0"/>
              </a:spcAft>
              <a:buClrTx/>
              <a:buSzTx/>
              <a:buFontTx/>
              <a:buNone/>
              <a:tabLst/>
            </a:pPr>
            <a:r>
              <a:rPr kumimoji="0" lang="es-PA" altLang="es-PA" sz="2000" b="0" i="0" u="none" strike="noStrike" cap="none" normalizeH="0" baseline="0" dirty="0">
                <a:ln>
                  <a:noFill/>
                </a:ln>
                <a:solidFill>
                  <a:schemeClr val="tx1"/>
                </a:solidFill>
                <a:effectLst/>
                <a:latin typeface="+mj-lt"/>
                <a:ea typeface="Calibri" panose="020F0502020204030204" pitchFamily="34" charset="0"/>
                <a:cs typeface="Times New Roman" panose="02020603050405020304" pitchFamily="18" charset="0"/>
              </a:rPr>
              <a:t>I Trimestre</a:t>
            </a:r>
            <a:endParaRPr kumimoji="0" lang="es-PA" altLang="es-PA" b="0" i="0" u="none" strike="noStrike" cap="none" normalizeH="0" baseline="0" dirty="0">
              <a:ln>
                <a:noFill/>
              </a:ln>
              <a:solidFill>
                <a:schemeClr val="tx1"/>
              </a:solidFill>
              <a:effectLst/>
              <a:latin typeface="+mj-lt"/>
            </a:endParaRPr>
          </a:p>
          <a:p>
            <a:pPr marL="0" marR="0" lvl="0" indent="0" algn="ctr" defTabSz="914400" rtl="0" eaLnBrk="0" fontAlgn="base" latinLnBrk="0" hangingPunct="0">
              <a:lnSpc>
                <a:spcPct val="150000"/>
              </a:lnSpc>
              <a:spcBef>
                <a:spcPct val="0"/>
              </a:spcBef>
              <a:spcAft>
                <a:spcPct val="0"/>
              </a:spcAft>
              <a:buClrTx/>
              <a:buSzTx/>
              <a:buFontTx/>
              <a:buNone/>
              <a:tabLst/>
            </a:pPr>
            <a:r>
              <a:rPr lang="es-PA" altLang="es-PA" dirty="0">
                <a:latin typeface="+mj-lt"/>
                <a:cs typeface="Times New Roman" panose="02020603050405020304" pitchFamily="18" charset="0"/>
              </a:rPr>
              <a:t>Ciclo Celular</a:t>
            </a:r>
            <a:endParaRPr kumimoji="0" lang="es-PA" altLang="es-PA" b="0" i="0" u="none" strike="noStrike" cap="none" normalizeH="0" baseline="0" dirty="0">
              <a:ln>
                <a:noFill/>
              </a:ln>
              <a:solidFill>
                <a:schemeClr val="tx1"/>
              </a:solidFill>
              <a:effectLst/>
              <a:latin typeface="+mj-lt"/>
            </a:endParaRPr>
          </a:p>
          <a:p>
            <a:pPr marL="0" marR="0" lvl="0" indent="0" algn="ctr" defTabSz="914400" rtl="0" eaLnBrk="0" fontAlgn="base" latinLnBrk="0" hangingPunct="0">
              <a:lnSpc>
                <a:spcPct val="150000"/>
              </a:lnSpc>
              <a:spcBef>
                <a:spcPct val="0"/>
              </a:spcBef>
              <a:spcAft>
                <a:spcPct val="0"/>
              </a:spcAft>
              <a:buClrTx/>
              <a:buSzTx/>
              <a:buFontTx/>
              <a:buNone/>
              <a:tabLst/>
            </a:pPr>
            <a:r>
              <a:rPr kumimoji="0" lang="es-PA" altLang="es-PA" sz="2000" b="0" i="0" u="none" strike="noStrike" cap="none" normalizeH="0" baseline="0" dirty="0">
                <a:ln>
                  <a:noFill/>
                </a:ln>
                <a:solidFill>
                  <a:schemeClr val="tx1"/>
                </a:solidFill>
                <a:effectLst/>
                <a:latin typeface="+mj-lt"/>
                <a:ea typeface="Calibri" panose="020F0502020204030204" pitchFamily="34" charset="0"/>
                <a:cs typeface="Times New Roman" panose="02020603050405020304" pitchFamily="18" charset="0"/>
              </a:rPr>
              <a:t>Nombre:_____________________   Grupo: 9</a:t>
            </a:r>
            <a:r>
              <a:rPr kumimoji="0" lang="es-PA" altLang="es-PA" sz="2000" b="0" i="0" u="none" strike="noStrike" cap="none" normalizeH="0" baseline="30000" dirty="0">
                <a:ln>
                  <a:noFill/>
                </a:ln>
                <a:solidFill>
                  <a:schemeClr val="tx1"/>
                </a:solidFill>
                <a:effectLst/>
                <a:latin typeface="+mj-lt"/>
                <a:ea typeface="Calibri" panose="020F0502020204030204" pitchFamily="34" charset="0"/>
                <a:cs typeface="Times New Roman" panose="02020603050405020304" pitchFamily="18" charset="0"/>
              </a:rPr>
              <a:t>o</a:t>
            </a:r>
            <a:r>
              <a:rPr kumimoji="0" lang="es-PA" altLang="es-PA" sz="2000" b="0" i="0" u="none" strike="noStrike" cap="none" normalizeH="0" baseline="0" dirty="0">
                <a:ln>
                  <a:noFill/>
                </a:ln>
                <a:solidFill>
                  <a:schemeClr val="tx1"/>
                </a:solidFill>
                <a:effectLst/>
                <a:latin typeface="+mj-lt"/>
                <a:ea typeface="Calibri" panose="020F0502020204030204" pitchFamily="34" charset="0"/>
                <a:cs typeface="Times New Roman" panose="02020603050405020304" pitchFamily="18" charset="0"/>
              </a:rPr>
              <a:t>   Fecha:</a:t>
            </a:r>
            <a:r>
              <a:rPr lang="es-PA" altLang="es-PA" sz="2000" dirty="0">
                <a:latin typeface="+mj-lt"/>
                <a:ea typeface="Calibri" panose="020F0502020204030204" pitchFamily="34" charset="0"/>
                <a:cs typeface="Times New Roman" panose="02020603050405020304" pitchFamily="18" charset="0"/>
              </a:rPr>
              <a:t> </a:t>
            </a:r>
            <a:r>
              <a:rPr kumimoji="0" lang="es-PA" altLang="es-PA" sz="2000" b="0" i="0" u="none" strike="noStrike" cap="none" normalizeH="0" baseline="0" dirty="0">
                <a:ln>
                  <a:noFill/>
                </a:ln>
                <a:solidFill>
                  <a:schemeClr val="tx1"/>
                </a:solidFill>
                <a:effectLst/>
                <a:latin typeface="+mj-lt"/>
                <a:ea typeface="Calibri" panose="020F0502020204030204" pitchFamily="34" charset="0"/>
                <a:cs typeface="Times New Roman" panose="02020603050405020304" pitchFamily="18" charset="0"/>
              </a:rPr>
              <a:t>6 al 17 de Abril</a:t>
            </a:r>
            <a:endParaRPr kumimoji="0" lang="es-PA" altLang="es-PA" b="0" i="0" u="none" strike="noStrike" cap="none" normalizeH="0" baseline="0" dirty="0">
              <a:ln>
                <a:noFill/>
              </a:ln>
              <a:solidFill>
                <a:schemeClr val="tx1"/>
              </a:solidFill>
              <a:effectLst/>
              <a:latin typeface="+mj-lt"/>
            </a:endParaRPr>
          </a:p>
          <a:p>
            <a:pPr marL="0" marR="0" lvl="0" indent="0" algn="ctr" defTabSz="914400" rtl="0" eaLnBrk="0" fontAlgn="base" latinLnBrk="0" hangingPunct="0">
              <a:lnSpc>
                <a:spcPct val="150000"/>
              </a:lnSpc>
              <a:spcBef>
                <a:spcPct val="0"/>
              </a:spcBef>
              <a:spcAft>
                <a:spcPct val="0"/>
              </a:spcAft>
              <a:buClrTx/>
              <a:buSzTx/>
              <a:buFontTx/>
              <a:buNone/>
              <a:tabLst/>
            </a:pPr>
            <a:r>
              <a:rPr kumimoji="0" lang="es-PA" altLang="es-PA" sz="2000" b="0" i="0" u="none" strike="noStrike" cap="none" normalizeH="0" baseline="0" dirty="0">
                <a:ln>
                  <a:noFill/>
                </a:ln>
                <a:solidFill>
                  <a:schemeClr val="tx1"/>
                </a:solidFill>
                <a:effectLst/>
                <a:latin typeface="+mj-lt"/>
                <a:ea typeface="Calibri" panose="020F0502020204030204" pitchFamily="34" charset="0"/>
                <a:cs typeface="Times New Roman" panose="02020603050405020304" pitchFamily="18" charset="0"/>
              </a:rPr>
              <a:t>Profesora: </a:t>
            </a:r>
            <a:r>
              <a:rPr kumimoji="0" lang="es-PA" altLang="es-PA" sz="2000" b="1" i="0" u="none" strike="noStrike" cap="none" normalizeH="0" baseline="0" dirty="0">
                <a:ln>
                  <a:noFill/>
                </a:ln>
                <a:solidFill>
                  <a:schemeClr val="tx1"/>
                </a:solidFill>
                <a:effectLst/>
                <a:latin typeface="+mj-lt"/>
                <a:ea typeface="Calibri" panose="020F0502020204030204" pitchFamily="34" charset="0"/>
                <a:cs typeface="Times New Roman" panose="02020603050405020304" pitchFamily="18" charset="0"/>
              </a:rPr>
              <a:t>Carla L. Trelles G.                     </a:t>
            </a:r>
            <a:r>
              <a:rPr kumimoji="0" lang="es-PA" altLang="es-PA" sz="2000" b="0" i="0" u="none" strike="noStrike" cap="none" normalizeH="0" baseline="0" dirty="0">
                <a:ln>
                  <a:noFill/>
                </a:ln>
                <a:solidFill>
                  <a:schemeClr val="tx1"/>
                </a:solidFill>
                <a:effectLst/>
                <a:latin typeface="+mj-lt"/>
                <a:ea typeface="Calibri" panose="020F0502020204030204" pitchFamily="34" charset="0"/>
                <a:cs typeface="Times New Roman" panose="02020603050405020304" pitchFamily="18" charset="0"/>
              </a:rPr>
              <a:t>    </a:t>
            </a:r>
            <a:r>
              <a:rPr kumimoji="0" lang="es-PA" altLang="es-PA" sz="2000" b="1" i="0" u="none" strike="noStrike" cap="none" normalizeH="0" baseline="0" dirty="0">
                <a:ln>
                  <a:noFill/>
                </a:ln>
                <a:solidFill>
                  <a:schemeClr val="tx1"/>
                </a:solidFill>
                <a:effectLst/>
                <a:latin typeface="+mj-lt"/>
                <a:ea typeface="Calibri" panose="020F0502020204030204" pitchFamily="34" charset="0"/>
                <a:cs typeface="Times New Roman" panose="02020603050405020304" pitchFamily="18" charset="0"/>
              </a:rPr>
              <a:t>Valor: 30 puntos.          Obtenidos______/30pts        </a:t>
            </a:r>
            <a:endParaRPr kumimoji="0" lang="es-PA" altLang="es-PA" b="0" i="0" u="none" strike="noStrike" cap="none" normalizeH="0" baseline="0" dirty="0">
              <a:ln>
                <a:noFill/>
              </a:ln>
              <a:solidFill>
                <a:schemeClr val="tx1"/>
              </a:solidFill>
              <a:effectLst/>
              <a:latin typeface="+mj-lt"/>
            </a:endParaRPr>
          </a:p>
          <a:p>
            <a:pPr marL="0" marR="0" lvl="0" indent="0" algn="ctr" defTabSz="914400" rtl="0" eaLnBrk="0" fontAlgn="base" latinLnBrk="0" hangingPunct="0">
              <a:lnSpc>
                <a:spcPct val="150000"/>
              </a:lnSpc>
              <a:spcBef>
                <a:spcPct val="0"/>
              </a:spcBef>
              <a:spcAft>
                <a:spcPct val="0"/>
              </a:spcAft>
              <a:buClrTx/>
              <a:buSzTx/>
              <a:buFontTx/>
              <a:buNone/>
              <a:tabLst/>
            </a:pPr>
            <a:endParaRPr kumimoji="0" lang="es-PA" altLang="es-PA" b="0" i="0" u="none" strike="noStrike" cap="none" normalizeH="0" baseline="0" dirty="0">
              <a:ln>
                <a:noFill/>
              </a:ln>
              <a:solidFill>
                <a:schemeClr val="tx1"/>
              </a:solidFill>
              <a:effectLst/>
              <a:latin typeface="+mj-lt"/>
              <a:ea typeface="Calibri" panose="020F0502020204030204" pitchFamily="34" charset="0"/>
              <a:cs typeface="Times New Roman" panose="02020603050405020304" pitchFamily="18" charset="0"/>
            </a:endParaRPr>
          </a:p>
          <a:p>
            <a:pPr marL="0" marR="0" lvl="0" indent="0" algn="just" defTabSz="914400" rtl="0" eaLnBrk="0" fontAlgn="base" latinLnBrk="0" hangingPunct="0">
              <a:lnSpc>
                <a:spcPct val="150000"/>
              </a:lnSpc>
              <a:spcBef>
                <a:spcPct val="0"/>
              </a:spcBef>
              <a:spcAft>
                <a:spcPct val="0"/>
              </a:spcAft>
              <a:buClrTx/>
              <a:buSzTx/>
              <a:buFontTx/>
              <a:buNone/>
              <a:tabLst/>
            </a:pPr>
            <a:r>
              <a:rPr kumimoji="0" lang="es-PA" altLang="es-PA" sz="1200" b="0" i="0" u="none" strike="noStrike" cap="none" normalizeH="0" baseline="0" dirty="0">
                <a:ln>
                  <a:noFill/>
                </a:ln>
                <a:solidFill>
                  <a:schemeClr val="tx1"/>
                </a:solidFill>
                <a:effectLst/>
                <a:latin typeface="+mj-lt"/>
                <a:ea typeface="Calibri" panose="020F0502020204030204" pitchFamily="34" charset="0"/>
                <a:cs typeface="Times New Roman" panose="02020603050405020304" pitchFamily="18" charset="0"/>
              </a:rPr>
              <a:t>              </a:t>
            </a:r>
            <a:r>
              <a:rPr kumimoji="0" lang="es-PA" altLang="es-PA" sz="2000" b="0" i="0" u="none" strike="noStrike" cap="none" normalizeH="0" baseline="0" dirty="0">
                <a:ln>
                  <a:noFill/>
                </a:ln>
                <a:solidFill>
                  <a:schemeClr val="tx1"/>
                </a:solidFill>
                <a:effectLst/>
                <a:latin typeface="+mj-lt"/>
                <a:ea typeface="Calibri" panose="020F0502020204030204" pitchFamily="34" charset="0"/>
                <a:cs typeface="Times New Roman" panose="02020603050405020304" pitchFamily="18" charset="0"/>
              </a:rPr>
              <a:t>I PARTE. Realice  la siguiente actividad. Valor </a:t>
            </a:r>
            <a:r>
              <a:rPr lang="es-PA" altLang="es-PA" sz="2000" dirty="0">
                <a:latin typeface="+mj-lt"/>
                <a:ea typeface="Calibri" panose="020F0502020204030204" pitchFamily="34" charset="0"/>
                <a:cs typeface="Times New Roman" panose="02020603050405020304" pitchFamily="18" charset="0"/>
              </a:rPr>
              <a:t>3</a:t>
            </a:r>
            <a:r>
              <a:rPr kumimoji="0" lang="es-PA" altLang="es-PA" sz="2000" b="0" i="0" u="none" strike="noStrike" cap="none" normalizeH="0" baseline="0" dirty="0">
                <a:ln>
                  <a:noFill/>
                </a:ln>
                <a:solidFill>
                  <a:schemeClr val="tx1"/>
                </a:solidFill>
                <a:effectLst/>
                <a:latin typeface="+mj-lt"/>
                <a:ea typeface="Calibri" panose="020F0502020204030204" pitchFamily="34" charset="0"/>
                <a:cs typeface="Times New Roman" panose="02020603050405020304" pitchFamily="18" charset="0"/>
              </a:rPr>
              <a:t>0pts</a:t>
            </a:r>
          </a:p>
          <a:p>
            <a:pPr marL="457200" marR="0" lvl="0" indent="-457200" algn="just" defTabSz="914400" rtl="0" eaLnBrk="0" fontAlgn="base" latinLnBrk="0" hangingPunct="0">
              <a:lnSpc>
                <a:spcPct val="150000"/>
              </a:lnSpc>
              <a:spcBef>
                <a:spcPct val="0"/>
              </a:spcBef>
              <a:spcAft>
                <a:spcPct val="0"/>
              </a:spcAft>
              <a:buClrTx/>
              <a:buSzTx/>
              <a:buFont typeface="Wingdings" panose="05000000000000000000" pitchFamily="2" charset="2"/>
              <a:buChar char="Ø"/>
              <a:tabLst/>
            </a:pPr>
            <a:r>
              <a:rPr lang="es-PA" altLang="es-PA" sz="2000" dirty="0">
                <a:latin typeface="+mj-lt"/>
                <a:cs typeface="Times New Roman" panose="02020603050405020304" pitchFamily="18" charset="0"/>
              </a:rPr>
              <a:t>?Dónde ocurre el ciclo celular? Valor 5pts</a:t>
            </a:r>
          </a:p>
          <a:p>
            <a:pPr marL="457200" marR="0" lvl="0" indent="-457200" algn="just" defTabSz="914400" rtl="0" eaLnBrk="0" fontAlgn="base" latinLnBrk="0" hangingPunct="0">
              <a:lnSpc>
                <a:spcPct val="150000"/>
              </a:lnSpc>
              <a:spcBef>
                <a:spcPct val="0"/>
              </a:spcBef>
              <a:spcAft>
                <a:spcPct val="0"/>
              </a:spcAft>
              <a:buClrTx/>
              <a:buSzTx/>
              <a:buFont typeface="Wingdings" panose="05000000000000000000" pitchFamily="2" charset="2"/>
              <a:buChar char="Ø"/>
              <a:tabLst/>
            </a:pPr>
            <a:r>
              <a:rPr kumimoji="0" lang="es-PA" altLang="es-PA" sz="2000" b="0" i="0" u="none" strike="noStrike" cap="none" normalizeH="0" baseline="0" dirty="0">
                <a:ln>
                  <a:noFill/>
                </a:ln>
                <a:solidFill>
                  <a:schemeClr val="tx1"/>
                </a:solidFill>
                <a:effectLst/>
                <a:latin typeface="+mj-lt"/>
                <a:cs typeface="Times New Roman" panose="02020603050405020304" pitchFamily="18" charset="0"/>
              </a:rPr>
              <a:t>?Qué sucede cuando el ciclo celular se repite muchas veces? Valor 5pts</a:t>
            </a:r>
          </a:p>
          <a:p>
            <a:pPr marL="457200" marR="0" lvl="0" indent="-457200" algn="just" defTabSz="914400" rtl="0" eaLnBrk="0" fontAlgn="base" latinLnBrk="0" hangingPunct="0">
              <a:lnSpc>
                <a:spcPct val="150000"/>
              </a:lnSpc>
              <a:spcBef>
                <a:spcPct val="0"/>
              </a:spcBef>
              <a:spcAft>
                <a:spcPct val="0"/>
              </a:spcAft>
              <a:buClrTx/>
              <a:buSzTx/>
              <a:buFont typeface="Wingdings" panose="05000000000000000000" pitchFamily="2" charset="2"/>
              <a:buChar char="Ø"/>
              <a:tabLst/>
            </a:pPr>
            <a:r>
              <a:rPr lang="es-PA" altLang="es-PA" sz="2000" dirty="0">
                <a:latin typeface="+mj-lt"/>
                <a:cs typeface="Times New Roman" panose="02020603050405020304" pitchFamily="18" charset="0"/>
              </a:rPr>
              <a:t>Resuelva el siguiente mapa conceptual.  Valor 20pts</a:t>
            </a:r>
            <a:endParaRPr kumimoji="0" lang="es-PA" altLang="es-PA" sz="2000" b="0" i="0" u="none" strike="noStrike" cap="none" normalizeH="0" baseline="0" dirty="0">
              <a:ln>
                <a:noFill/>
              </a:ln>
              <a:solidFill>
                <a:schemeClr val="tx1"/>
              </a:solidFill>
              <a:effectLst/>
              <a:latin typeface="+mj-lt"/>
            </a:endParaRPr>
          </a:p>
        </p:txBody>
      </p:sp>
    </p:spTree>
    <p:extLst>
      <p:ext uri="{BB962C8B-B14F-4D97-AF65-F5344CB8AC3E}">
        <p14:creationId xmlns:p14="http://schemas.microsoft.com/office/powerpoint/2010/main" val="6359785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01D47E61-164C-435C-927C-2DC871612E0C}"/>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l="27778" r="14000"/>
          <a:stretch/>
        </p:blipFill>
        <p:spPr>
          <a:xfrm rot="5400000">
            <a:off x="2666997" y="-2666999"/>
            <a:ext cx="6858003" cy="12192000"/>
          </a:xfrm>
          <a:prstGeom prst="rect">
            <a:avLst/>
          </a:prstGeom>
        </p:spPr>
      </p:pic>
    </p:spTree>
    <p:extLst>
      <p:ext uri="{BB962C8B-B14F-4D97-AF65-F5344CB8AC3E}">
        <p14:creationId xmlns:p14="http://schemas.microsoft.com/office/powerpoint/2010/main" val="4111390115"/>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Ion</Template>
  <TotalTime>262</TotalTime>
  <Words>312</Words>
  <Application>Microsoft Office PowerPoint</Application>
  <PresentationFormat>Panorámica</PresentationFormat>
  <Paragraphs>29</Paragraphs>
  <Slides>8</Slides>
  <Notes>4</Notes>
  <HiddenSlides>0</HiddenSlides>
  <MMClips>5</MMClips>
  <ScaleCrop>false</ScaleCrop>
  <HeadingPairs>
    <vt:vector size="6" baseType="variant">
      <vt:variant>
        <vt:lpstr>Fuentes usadas</vt:lpstr>
      </vt:variant>
      <vt:variant>
        <vt:i4>8</vt:i4>
      </vt:variant>
      <vt:variant>
        <vt:lpstr>Tema</vt:lpstr>
      </vt:variant>
      <vt:variant>
        <vt:i4>1</vt:i4>
      </vt:variant>
      <vt:variant>
        <vt:lpstr>Títulos de diapositiva</vt:lpstr>
      </vt:variant>
      <vt:variant>
        <vt:i4>8</vt:i4>
      </vt:variant>
    </vt:vector>
  </HeadingPairs>
  <TitlesOfParts>
    <vt:vector size="17" baseType="lpstr">
      <vt:lpstr>Algerian</vt:lpstr>
      <vt:lpstr>Arial</vt:lpstr>
      <vt:lpstr>Calibri</vt:lpstr>
      <vt:lpstr>Century Gothic</vt:lpstr>
      <vt:lpstr>Century Schoolbook</vt:lpstr>
      <vt:lpstr>Times New Roman</vt:lpstr>
      <vt:lpstr>Wingdings</vt:lpstr>
      <vt:lpstr>Wingdings 3</vt:lpstr>
      <vt:lpstr>Ion</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Usuario de Windows</dc:creator>
  <cp:lastModifiedBy>Usuario de Windows</cp:lastModifiedBy>
  <cp:revision>32</cp:revision>
  <dcterms:created xsi:type="dcterms:W3CDTF">2020-04-08T06:25:06Z</dcterms:created>
  <dcterms:modified xsi:type="dcterms:W3CDTF">2020-04-09T06:39:33Z</dcterms:modified>
</cp:coreProperties>
</file>