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9" r:id="rId2"/>
    <p:sldId id="256" r:id="rId3"/>
    <p:sldId id="257" r:id="rId4"/>
    <p:sldId id="258"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529" autoAdjust="0"/>
  </p:normalViewPr>
  <p:slideViewPr>
    <p:cSldViewPr snapToGrid="0">
      <p:cViewPr varScale="1">
        <p:scale>
          <a:sx n="66" d="100"/>
          <a:sy n="66" d="100"/>
        </p:scale>
        <p:origin x="5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B38CC5-2403-46FA-B52F-E670E9E44C8D}" type="doc">
      <dgm:prSet loTypeId="urn:microsoft.com/office/officeart/2008/layout/HalfCircleOrganizationChart" loCatId="hierarchy" qsTypeId="urn:microsoft.com/office/officeart/2005/8/quickstyle/simple5" qsCatId="simple" csTypeId="urn:microsoft.com/office/officeart/2005/8/colors/colorful1" csCatId="colorful" phldr="1"/>
      <dgm:spPr/>
      <dgm:t>
        <a:bodyPr/>
        <a:lstStyle/>
        <a:p>
          <a:endParaRPr lang="es-PA"/>
        </a:p>
      </dgm:t>
    </dgm:pt>
    <dgm:pt modelId="{19B1E94E-8F82-4CC4-B5AB-C3764A8D6D9F}">
      <dgm:prSet phldrT="[Texto]" custT="1"/>
      <dgm:spPr/>
      <dgm:t>
        <a:bodyPr/>
        <a:lstStyle/>
        <a:p>
          <a:r>
            <a:rPr lang="es-PA" sz="3200" dirty="0">
              <a:latin typeface="Times New Roman" panose="02020603050405020304" pitchFamily="18" charset="0"/>
              <a:cs typeface="Times New Roman" panose="02020603050405020304" pitchFamily="18" charset="0"/>
            </a:rPr>
            <a:t>Tejido Animal</a:t>
          </a:r>
        </a:p>
      </dgm:t>
    </dgm:pt>
    <dgm:pt modelId="{C78D6EE8-2C3F-4DB4-9DC0-5A4B4F1399B3}" type="parTrans" cxnId="{19CBF72A-3860-4E33-91A6-A5AD1CAB8D51}">
      <dgm:prSet/>
      <dgm:spPr/>
      <dgm:t>
        <a:bodyPr/>
        <a:lstStyle/>
        <a:p>
          <a:endParaRPr lang="es-PA" sz="3200">
            <a:latin typeface="Times New Roman" panose="02020603050405020304" pitchFamily="18" charset="0"/>
            <a:cs typeface="Times New Roman" panose="02020603050405020304" pitchFamily="18" charset="0"/>
          </a:endParaRPr>
        </a:p>
      </dgm:t>
    </dgm:pt>
    <dgm:pt modelId="{17FF86FD-281B-40DF-B271-51E3061C7891}" type="sibTrans" cxnId="{19CBF72A-3860-4E33-91A6-A5AD1CAB8D51}">
      <dgm:prSet/>
      <dgm:spPr/>
      <dgm:t>
        <a:bodyPr/>
        <a:lstStyle/>
        <a:p>
          <a:endParaRPr lang="es-PA" sz="3200">
            <a:latin typeface="Times New Roman" panose="02020603050405020304" pitchFamily="18" charset="0"/>
            <a:cs typeface="Times New Roman" panose="02020603050405020304" pitchFamily="18" charset="0"/>
          </a:endParaRPr>
        </a:p>
      </dgm:t>
    </dgm:pt>
    <dgm:pt modelId="{6F4CE31D-285A-4BE0-B3E8-6CC60AE497ED}">
      <dgm:prSet phldrT="[Texto]" custT="1"/>
      <dgm:spPr/>
      <dgm:t>
        <a:bodyPr/>
        <a:lstStyle/>
        <a:p>
          <a:r>
            <a:rPr lang="es-PA" sz="2800" dirty="0">
              <a:latin typeface="Times New Roman" panose="02020603050405020304" pitchFamily="18" charset="0"/>
              <a:cs typeface="Times New Roman" panose="02020603050405020304" pitchFamily="18" charset="0"/>
            </a:rPr>
            <a:t>Epitelial</a:t>
          </a:r>
          <a:r>
            <a:rPr lang="es-PA" sz="3200" dirty="0">
              <a:latin typeface="Times New Roman" panose="02020603050405020304" pitchFamily="18" charset="0"/>
              <a:cs typeface="Times New Roman" panose="02020603050405020304" pitchFamily="18" charset="0"/>
            </a:rPr>
            <a:t> </a:t>
          </a:r>
        </a:p>
      </dgm:t>
    </dgm:pt>
    <dgm:pt modelId="{48748CAE-98E1-42EA-A22C-5BF1D2A9C0BB}" type="parTrans" cxnId="{77447510-5EBA-42DA-8449-5A0C79E93532}">
      <dgm:prSet/>
      <dgm:spPr/>
      <dgm:t>
        <a:bodyPr/>
        <a:lstStyle/>
        <a:p>
          <a:endParaRPr lang="es-PA" sz="3200">
            <a:latin typeface="Times New Roman" panose="02020603050405020304" pitchFamily="18" charset="0"/>
            <a:cs typeface="Times New Roman" panose="02020603050405020304" pitchFamily="18" charset="0"/>
          </a:endParaRPr>
        </a:p>
      </dgm:t>
    </dgm:pt>
    <dgm:pt modelId="{EA9B6E78-D235-447B-95D5-3DB8B193768B}" type="sibTrans" cxnId="{77447510-5EBA-42DA-8449-5A0C79E93532}">
      <dgm:prSet/>
      <dgm:spPr/>
      <dgm:t>
        <a:bodyPr/>
        <a:lstStyle/>
        <a:p>
          <a:endParaRPr lang="es-PA" sz="3200">
            <a:latin typeface="Times New Roman" panose="02020603050405020304" pitchFamily="18" charset="0"/>
            <a:cs typeface="Times New Roman" panose="02020603050405020304" pitchFamily="18" charset="0"/>
          </a:endParaRPr>
        </a:p>
      </dgm:t>
    </dgm:pt>
    <dgm:pt modelId="{28604575-8C89-404F-8553-984866784DF7}">
      <dgm:prSet phldrT="[Texto]" custT="1"/>
      <dgm:spPr/>
      <dgm:t>
        <a:bodyPr/>
        <a:lstStyle/>
        <a:p>
          <a:r>
            <a:rPr lang="es-PA" sz="2000" dirty="0">
              <a:latin typeface="Times New Roman" panose="02020603050405020304" pitchFamily="18" charset="0"/>
              <a:cs typeface="Times New Roman" panose="02020603050405020304" pitchFamily="18" charset="0"/>
            </a:rPr>
            <a:t>Glandular </a:t>
          </a:r>
        </a:p>
      </dgm:t>
    </dgm:pt>
    <dgm:pt modelId="{11183B1D-3E43-406B-AD1D-A71ACC43E460}" type="parTrans" cxnId="{97B18E0A-6813-4E46-9193-A90460C0B399}">
      <dgm:prSet/>
      <dgm:spPr/>
      <dgm:t>
        <a:bodyPr/>
        <a:lstStyle/>
        <a:p>
          <a:endParaRPr lang="es-PA" sz="3200">
            <a:latin typeface="Times New Roman" panose="02020603050405020304" pitchFamily="18" charset="0"/>
            <a:cs typeface="Times New Roman" panose="02020603050405020304" pitchFamily="18" charset="0"/>
          </a:endParaRPr>
        </a:p>
      </dgm:t>
    </dgm:pt>
    <dgm:pt modelId="{B269DEFC-AC11-4706-9731-581DE56A8B40}" type="sibTrans" cxnId="{97B18E0A-6813-4E46-9193-A90460C0B399}">
      <dgm:prSet/>
      <dgm:spPr/>
      <dgm:t>
        <a:bodyPr/>
        <a:lstStyle/>
        <a:p>
          <a:endParaRPr lang="es-PA" sz="3200">
            <a:latin typeface="Times New Roman" panose="02020603050405020304" pitchFamily="18" charset="0"/>
            <a:cs typeface="Times New Roman" panose="02020603050405020304" pitchFamily="18" charset="0"/>
          </a:endParaRPr>
        </a:p>
      </dgm:t>
    </dgm:pt>
    <dgm:pt modelId="{622AF83C-7E56-4352-8EAD-A2816F5D364E}">
      <dgm:prSet phldrT="[Texto]" custT="1"/>
      <dgm:spPr/>
      <dgm:t>
        <a:bodyPr/>
        <a:lstStyle/>
        <a:p>
          <a:r>
            <a:rPr lang="es-PA" sz="2800" dirty="0">
              <a:latin typeface="Times New Roman" panose="02020603050405020304" pitchFamily="18" charset="0"/>
              <a:cs typeface="Times New Roman" panose="02020603050405020304" pitchFamily="18" charset="0"/>
            </a:rPr>
            <a:t>Conectivo</a:t>
          </a:r>
          <a:r>
            <a:rPr lang="es-PA" sz="3200" dirty="0">
              <a:latin typeface="Times New Roman" panose="02020603050405020304" pitchFamily="18" charset="0"/>
              <a:cs typeface="Times New Roman" panose="02020603050405020304" pitchFamily="18" charset="0"/>
            </a:rPr>
            <a:t> </a:t>
          </a:r>
        </a:p>
      </dgm:t>
    </dgm:pt>
    <dgm:pt modelId="{B73A0A63-2DEA-4574-B727-61C001964E16}" type="parTrans" cxnId="{F01D7522-258C-4950-A0BA-69CFDC849F80}">
      <dgm:prSet/>
      <dgm:spPr/>
      <dgm:t>
        <a:bodyPr/>
        <a:lstStyle/>
        <a:p>
          <a:endParaRPr lang="es-PA" sz="3200">
            <a:latin typeface="Times New Roman" panose="02020603050405020304" pitchFamily="18" charset="0"/>
            <a:cs typeface="Times New Roman" panose="02020603050405020304" pitchFamily="18" charset="0"/>
          </a:endParaRPr>
        </a:p>
      </dgm:t>
    </dgm:pt>
    <dgm:pt modelId="{1DD8A254-BA33-42BB-A440-F60A602A79DB}" type="sibTrans" cxnId="{F01D7522-258C-4950-A0BA-69CFDC849F80}">
      <dgm:prSet/>
      <dgm:spPr/>
      <dgm:t>
        <a:bodyPr/>
        <a:lstStyle/>
        <a:p>
          <a:endParaRPr lang="es-PA" sz="3200">
            <a:latin typeface="Times New Roman" panose="02020603050405020304" pitchFamily="18" charset="0"/>
            <a:cs typeface="Times New Roman" panose="02020603050405020304" pitchFamily="18" charset="0"/>
          </a:endParaRPr>
        </a:p>
      </dgm:t>
    </dgm:pt>
    <dgm:pt modelId="{79A5A95B-8F47-4D29-B6B7-B5FB57F2D019}">
      <dgm:prSet phldrT="[Texto]" custT="1"/>
      <dgm:spPr/>
      <dgm:t>
        <a:bodyPr/>
        <a:lstStyle/>
        <a:p>
          <a:r>
            <a:rPr lang="es-PA" sz="2000" dirty="0">
              <a:latin typeface="Times New Roman" panose="02020603050405020304" pitchFamily="18" charset="0"/>
              <a:cs typeface="Times New Roman" panose="02020603050405020304" pitchFamily="18" charset="0"/>
            </a:rPr>
            <a:t>Óseo</a:t>
          </a:r>
          <a:r>
            <a:rPr lang="es-PA" sz="3200" dirty="0">
              <a:latin typeface="Times New Roman" panose="02020603050405020304" pitchFamily="18" charset="0"/>
              <a:cs typeface="Times New Roman" panose="02020603050405020304" pitchFamily="18" charset="0"/>
            </a:rPr>
            <a:t> </a:t>
          </a:r>
        </a:p>
      </dgm:t>
    </dgm:pt>
    <dgm:pt modelId="{4DDA6FDE-D5A7-4306-BEA8-93597D26E9AD}" type="parTrans" cxnId="{B4524BAC-B3CB-4B7D-8CEB-B4488DCA2595}">
      <dgm:prSet/>
      <dgm:spPr/>
      <dgm:t>
        <a:bodyPr/>
        <a:lstStyle/>
        <a:p>
          <a:endParaRPr lang="es-PA" sz="3200">
            <a:latin typeface="Times New Roman" panose="02020603050405020304" pitchFamily="18" charset="0"/>
            <a:cs typeface="Times New Roman" panose="02020603050405020304" pitchFamily="18" charset="0"/>
          </a:endParaRPr>
        </a:p>
      </dgm:t>
    </dgm:pt>
    <dgm:pt modelId="{B212AF85-5D4F-4788-BE84-8ACF49A32F6D}" type="sibTrans" cxnId="{B4524BAC-B3CB-4B7D-8CEB-B4488DCA2595}">
      <dgm:prSet/>
      <dgm:spPr/>
      <dgm:t>
        <a:bodyPr/>
        <a:lstStyle/>
        <a:p>
          <a:endParaRPr lang="es-PA" sz="3200">
            <a:latin typeface="Times New Roman" panose="02020603050405020304" pitchFamily="18" charset="0"/>
            <a:cs typeface="Times New Roman" panose="02020603050405020304" pitchFamily="18" charset="0"/>
          </a:endParaRPr>
        </a:p>
      </dgm:t>
    </dgm:pt>
    <dgm:pt modelId="{EE6943F1-2AA7-48E5-A815-06B8DDBA7B46}">
      <dgm:prSet custT="1"/>
      <dgm:spPr/>
      <dgm:t>
        <a:bodyPr/>
        <a:lstStyle/>
        <a:p>
          <a:r>
            <a:rPr lang="es-PA" sz="2800" dirty="0">
              <a:latin typeface="Times New Roman" panose="02020603050405020304" pitchFamily="18" charset="0"/>
              <a:cs typeface="Times New Roman" panose="02020603050405020304" pitchFamily="18" charset="0"/>
            </a:rPr>
            <a:t>Nervioso</a:t>
          </a:r>
          <a:r>
            <a:rPr lang="es-PA" sz="3200" dirty="0">
              <a:latin typeface="Times New Roman" panose="02020603050405020304" pitchFamily="18" charset="0"/>
              <a:cs typeface="Times New Roman" panose="02020603050405020304" pitchFamily="18" charset="0"/>
            </a:rPr>
            <a:t> </a:t>
          </a:r>
        </a:p>
      </dgm:t>
    </dgm:pt>
    <dgm:pt modelId="{2A22C4A1-25E2-43B3-BEE1-D4A77B102700}" type="parTrans" cxnId="{06600A6A-9FFB-4962-9DFA-16156A0A7FBA}">
      <dgm:prSet/>
      <dgm:spPr/>
      <dgm:t>
        <a:bodyPr/>
        <a:lstStyle/>
        <a:p>
          <a:endParaRPr lang="es-PA" sz="3200">
            <a:latin typeface="Times New Roman" panose="02020603050405020304" pitchFamily="18" charset="0"/>
            <a:cs typeface="Times New Roman" panose="02020603050405020304" pitchFamily="18" charset="0"/>
          </a:endParaRPr>
        </a:p>
      </dgm:t>
    </dgm:pt>
    <dgm:pt modelId="{A52688D2-C04D-4EB2-824E-BF10A010C6B5}" type="sibTrans" cxnId="{06600A6A-9FFB-4962-9DFA-16156A0A7FBA}">
      <dgm:prSet/>
      <dgm:spPr/>
      <dgm:t>
        <a:bodyPr/>
        <a:lstStyle/>
        <a:p>
          <a:endParaRPr lang="es-PA" sz="3200">
            <a:latin typeface="Times New Roman" panose="02020603050405020304" pitchFamily="18" charset="0"/>
            <a:cs typeface="Times New Roman" panose="02020603050405020304" pitchFamily="18" charset="0"/>
          </a:endParaRPr>
        </a:p>
      </dgm:t>
    </dgm:pt>
    <dgm:pt modelId="{8784CC80-818E-47D7-A64A-2811AC399102}">
      <dgm:prSet custT="1"/>
      <dgm:spPr/>
      <dgm:t>
        <a:bodyPr/>
        <a:lstStyle/>
        <a:p>
          <a:r>
            <a:rPr lang="es-PA" sz="2800" dirty="0">
              <a:latin typeface="Times New Roman" panose="02020603050405020304" pitchFamily="18" charset="0"/>
              <a:cs typeface="Times New Roman" panose="02020603050405020304" pitchFamily="18" charset="0"/>
            </a:rPr>
            <a:t>Muscular</a:t>
          </a:r>
          <a:r>
            <a:rPr lang="es-PA" sz="3200" dirty="0">
              <a:latin typeface="Times New Roman" panose="02020603050405020304" pitchFamily="18" charset="0"/>
              <a:cs typeface="Times New Roman" panose="02020603050405020304" pitchFamily="18" charset="0"/>
            </a:rPr>
            <a:t> </a:t>
          </a:r>
        </a:p>
      </dgm:t>
    </dgm:pt>
    <dgm:pt modelId="{7755CC16-9BFB-461B-9B6F-31BD7B54F8A9}" type="parTrans" cxnId="{AF01EF49-9FBE-46D1-8603-3CC2301A9635}">
      <dgm:prSet/>
      <dgm:spPr/>
      <dgm:t>
        <a:bodyPr/>
        <a:lstStyle/>
        <a:p>
          <a:endParaRPr lang="es-PA" sz="3200">
            <a:latin typeface="Times New Roman" panose="02020603050405020304" pitchFamily="18" charset="0"/>
            <a:cs typeface="Times New Roman" panose="02020603050405020304" pitchFamily="18" charset="0"/>
          </a:endParaRPr>
        </a:p>
      </dgm:t>
    </dgm:pt>
    <dgm:pt modelId="{C726596F-C2A5-45BD-85E7-A45B152E203E}" type="sibTrans" cxnId="{AF01EF49-9FBE-46D1-8603-3CC2301A9635}">
      <dgm:prSet/>
      <dgm:spPr/>
      <dgm:t>
        <a:bodyPr/>
        <a:lstStyle/>
        <a:p>
          <a:endParaRPr lang="es-PA" sz="3200">
            <a:latin typeface="Times New Roman" panose="02020603050405020304" pitchFamily="18" charset="0"/>
            <a:cs typeface="Times New Roman" panose="02020603050405020304" pitchFamily="18" charset="0"/>
          </a:endParaRPr>
        </a:p>
      </dgm:t>
    </dgm:pt>
    <dgm:pt modelId="{6A8968BF-DDE8-4807-BC91-EE5C5A41BE3F}">
      <dgm:prSet custT="1"/>
      <dgm:spPr/>
      <dgm:t>
        <a:bodyPr/>
        <a:lstStyle/>
        <a:p>
          <a:r>
            <a:rPr lang="es-PA" sz="2000" dirty="0">
              <a:latin typeface="Times New Roman" panose="02020603050405020304" pitchFamily="18" charset="0"/>
              <a:cs typeface="Times New Roman" panose="02020603050405020304" pitchFamily="18" charset="0"/>
            </a:rPr>
            <a:t>Sensorial</a:t>
          </a:r>
          <a:endParaRPr lang="es-PA" sz="3200" dirty="0">
            <a:latin typeface="Times New Roman" panose="02020603050405020304" pitchFamily="18" charset="0"/>
            <a:cs typeface="Times New Roman" panose="02020603050405020304" pitchFamily="18" charset="0"/>
          </a:endParaRPr>
        </a:p>
      </dgm:t>
    </dgm:pt>
    <dgm:pt modelId="{726F7F9D-2E2D-4214-A2A3-EB7A8F535435}" type="parTrans" cxnId="{10EEFE23-BE1C-4D7B-BDD4-667BBDCCA8F9}">
      <dgm:prSet/>
      <dgm:spPr/>
      <dgm:t>
        <a:bodyPr/>
        <a:lstStyle/>
        <a:p>
          <a:endParaRPr lang="es-PA" sz="3200">
            <a:latin typeface="Times New Roman" panose="02020603050405020304" pitchFamily="18" charset="0"/>
            <a:cs typeface="Times New Roman" panose="02020603050405020304" pitchFamily="18" charset="0"/>
          </a:endParaRPr>
        </a:p>
      </dgm:t>
    </dgm:pt>
    <dgm:pt modelId="{5C29C8A7-68F6-46D4-9E09-6C76BF8DCB64}" type="sibTrans" cxnId="{10EEFE23-BE1C-4D7B-BDD4-667BBDCCA8F9}">
      <dgm:prSet/>
      <dgm:spPr/>
      <dgm:t>
        <a:bodyPr/>
        <a:lstStyle/>
        <a:p>
          <a:endParaRPr lang="es-PA" sz="3200">
            <a:latin typeface="Times New Roman" panose="02020603050405020304" pitchFamily="18" charset="0"/>
            <a:cs typeface="Times New Roman" panose="02020603050405020304" pitchFamily="18" charset="0"/>
          </a:endParaRPr>
        </a:p>
      </dgm:t>
    </dgm:pt>
    <dgm:pt modelId="{EDB66F5E-F58F-4C8F-B707-F6E099A2B2FD}">
      <dgm:prSet custT="1"/>
      <dgm:spPr/>
      <dgm:t>
        <a:bodyPr/>
        <a:lstStyle/>
        <a:p>
          <a:r>
            <a:rPr lang="es-PA" sz="2000" dirty="0">
              <a:latin typeface="Times New Roman" panose="02020603050405020304" pitchFamily="18" charset="0"/>
              <a:cs typeface="Times New Roman" panose="02020603050405020304" pitchFamily="18" charset="0"/>
            </a:rPr>
            <a:t>Estriado</a:t>
          </a:r>
          <a:endParaRPr lang="es-PA" sz="3200" dirty="0">
            <a:latin typeface="Times New Roman" panose="02020603050405020304" pitchFamily="18" charset="0"/>
            <a:cs typeface="Times New Roman" panose="02020603050405020304" pitchFamily="18" charset="0"/>
          </a:endParaRPr>
        </a:p>
      </dgm:t>
    </dgm:pt>
    <dgm:pt modelId="{AAA393B8-C783-44F0-B575-193B9F4ACE9D}" type="parTrans" cxnId="{824E1D16-5A32-42A9-84BF-30E7629AAC0E}">
      <dgm:prSet/>
      <dgm:spPr/>
      <dgm:t>
        <a:bodyPr/>
        <a:lstStyle/>
        <a:p>
          <a:endParaRPr lang="es-PA" sz="3200">
            <a:latin typeface="Times New Roman" panose="02020603050405020304" pitchFamily="18" charset="0"/>
            <a:cs typeface="Times New Roman" panose="02020603050405020304" pitchFamily="18" charset="0"/>
          </a:endParaRPr>
        </a:p>
      </dgm:t>
    </dgm:pt>
    <dgm:pt modelId="{9510946E-48F5-4542-B5B1-6CCC874C0777}" type="sibTrans" cxnId="{824E1D16-5A32-42A9-84BF-30E7629AAC0E}">
      <dgm:prSet/>
      <dgm:spPr/>
      <dgm:t>
        <a:bodyPr/>
        <a:lstStyle/>
        <a:p>
          <a:endParaRPr lang="es-PA" sz="3200">
            <a:latin typeface="Times New Roman" panose="02020603050405020304" pitchFamily="18" charset="0"/>
            <a:cs typeface="Times New Roman" panose="02020603050405020304" pitchFamily="18" charset="0"/>
          </a:endParaRPr>
        </a:p>
      </dgm:t>
    </dgm:pt>
    <dgm:pt modelId="{FA9811E2-1D49-43D2-A818-4B03897B82EA}">
      <dgm:prSet custT="1"/>
      <dgm:spPr/>
      <dgm:t>
        <a:bodyPr/>
        <a:lstStyle/>
        <a:p>
          <a:r>
            <a:rPr lang="es-PA" sz="1800" dirty="0">
              <a:latin typeface="Times New Roman" panose="02020603050405020304" pitchFamily="18" charset="0"/>
              <a:cs typeface="Times New Roman" panose="02020603050405020304" pitchFamily="18" charset="0"/>
            </a:rPr>
            <a:t>Liso </a:t>
          </a:r>
        </a:p>
      </dgm:t>
    </dgm:pt>
    <dgm:pt modelId="{E3B9DB2B-E2A3-40CF-B350-ABDDD7BF2CA2}" type="parTrans" cxnId="{46424B9D-09BD-45B0-B17F-3CE7109D1639}">
      <dgm:prSet/>
      <dgm:spPr/>
      <dgm:t>
        <a:bodyPr/>
        <a:lstStyle/>
        <a:p>
          <a:endParaRPr lang="es-PA" sz="3200">
            <a:latin typeface="Times New Roman" panose="02020603050405020304" pitchFamily="18" charset="0"/>
            <a:cs typeface="Times New Roman" panose="02020603050405020304" pitchFamily="18" charset="0"/>
          </a:endParaRPr>
        </a:p>
      </dgm:t>
    </dgm:pt>
    <dgm:pt modelId="{5819B413-EBC5-48B1-9E3E-99BE633D480B}" type="sibTrans" cxnId="{46424B9D-09BD-45B0-B17F-3CE7109D1639}">
      <dgm:prSet/>
      <dgm:spPr/>
      <dgm:t>
        <a:bodyPr/>
        <a:lstStyle/>
        <a:p>
          <a:endParaRPr lang="es-PA" sz="3200">
            <a:latin typeface="Times New Roman" panose="02020603050405020304" pitchFamily="18" charset="0"/>
            <a:cs typeface="Times New Roman" panose="02020603050405020304" pitchFamily="18" charset="0"/>
          </a:endParaRPr>
        </a:p>
      </dgm:t>
    </dgm:pt>
    <dgm:pt modelId="{B5DB1CF7-0FB9-46C1-9BB2-E676154381CB}">
      <dgm:prSet custT="1"/>
      <dgm:spPr/>
      <dgm:t>
        <a:bodyPr/>
        <a:lstStyle/>
        <a:p>
          <a:r>
            <a:rPr lang="es-PA" sz="2000" dirty="0">
              <a:latin typeface="Times New Roman" panose="02020603050405020304" pitchFamily="18" charset="0"/>
              <a:cs typeface="Times New Roman" panose="02020603050405020304" pitchFamily="18" charset="0"/>
            </a:rPr>
            <a:t>Cardiaco</a:t>
          </a:r>
          <a:r>
            <a:rPr lang="es-PA" sz="3200" dirty="0">
              <a:latin typeface="Times New Roman" panose="02020603050405020304" pitchFamily="18" charset="0"/>
              <a:cs typeface="Times New Roman" panose="02020603050405020304" pitchFamily="18" charset="0"/>
            </a:rPr>
            <a:t> </a:t>
          </a:r>
        </a:p>
      </dgm:t>
    </dgm:pt>
    <dgm:pt modelId="{1BBA3530-F7E4-4E41-860D-3714BE79CCAB}" type="parTrans" cxnId="{028DAF84-AAD2-4341-84D6-8A5B4C4E3220}">
      <dgm:prSet/>
      <dgm:spPr/>
      <dgm:t>
        <a:bodyPr/>
        <a:lstStyle/>
        <a:p>
          <a:endParaRPr lang="es-PA" sz="3200">
            <a:latin typeface="Times New Roman" panose="02020603050405020304" pitchFamily="18" charset="0"/>
            <a:cs typeface="Times New Roman" panose="02020603050405020304" pitchFamily="18" charset="0"/>
          </a:endParaRPr>
        </a:p>
      </dgm:t>
    </dgm:pt>
    <dgm:pt modelId="{83557998-34C8-4E6F-A8CE-6BA990FB3EAB}" type="sibTrans" cxnId="{028DAF84-AAD2-4341-84D6-8A5B4C4E3220}">
      <dgm:prSet/>
      <dgm:spPr/>
      <dgm:t>
        <a:bodyPr/>
        <a:lstStyle/>
        <a:p>
          <a:endParaRPr lang="es-PA" sz="3200">
            <a:latin typeface="Times New Roman" panose="02020603050405020304" pitchFamily="18" charset="0"/>
            <a:cs typeface="Times New Roman" panose="02020603050405020304" pitchFamily="18" charset="0"/>
          </a:endParaRPr>
        </a:p>
      </dgm:t>
    </dgm:pt>
    <dgm:pt modelId="{4BF673FB-6E8F-4281-B41F-43CDA4A7CC62}">
      <dgm:prSet custT="1"/>
      <dgm:spPr/>
      <dgm:t>
        <a:bodyPr/>
        <a:lstStyle/>
        <a:p>
          <a:r>
            <a:rPr lang="es-PA" sz="2000" dirty="0">
              <a:latin typeface="Times New Roman" panose="02020603050405020304" pitchFamily="18" charset="0"/>
              <a:cs typeface="Times New Roman" panose="02020603050405020304" pitchFamily="18" charset="0"/>
            </a:rPr>
            <a:t>Cartilaginoso</a:t>
          </a:r>
          <a:endParaRPr lang="es-PA" sz="3200" dirty="0">
            <a:latin typeface="Times New Roman" panose="02020603050405020304" pitchFamily="18" charset="0"/>
            <a:cs typeface="Times New Roman" panose="02020603050405020304" pitchFamily="18" charset="0"/>
          </a:endParaRPr>
        </a:p>
      </dgm:t>
    </dgm:pt>
    <dgm:pt modelId="{8765FF8C-1C90-4006-BB3E-6335C374E4EF}" type="parTrans" cxnId="{B63B7772-F4E5-4261-8E4E-E98C486831D8}">
      <dgm:prSet/>
      <dgm:spPr/>
      <dgm:t>
        <a:bodyPr/>
        <a:lstStyle/>
        <a:p>
          <a:endParaRPr lang="es-PA" sz="3200">
            <a:latin typeface="Times New Roman" panose="02020603050405020304" pitchFamily="18" charset="0"/>
            <a:cs typeface="Times New Roman" panose="02020603050405020304" pitchFamily="18" charset="0"/>
          </a:endParaRPr>
        </a:p>
      </dgm:t>
    </dgm:pt>
    <dgm:pt modelId="{18251383-8F97-4585-A8DF-FE624D806DA5}" type="sibTrans" cxnId="{B63B7772-F4E5-4261-8E4E-E98C486831D8}">
      <dgm:prSet/>
      <dgm:spPr/>
      <dgm:t>
        <a:bodyPr/>
        <a:lstStyle/>
        <a:p>
          <a:endParaRPr lang="es-PA" sz="3200">
            <a:latin typeface="Times New Roman" panose="02020603050405020304" pitchFamily="18" charset="0"/>
            <a:cs typeface="Times New Roman" panose="02020603050405020304" pitchFamily="18" charset="0"/>
          </a:endParaRPr>
        </a:p>
      </dgm:t>
    </dgm:pt>
    <dgm:pt modelId="{A364AA68-FEF1-4DB5-AA49-EC32C447A41D}">
      <dgm:prSet custT="1"/>
      <dgm:spPr/>
      <dgm:t>
        <a:bodyPr/>
        <a:lstStyle/>
        <a:p>
          <a:r>
            <a:rPr lang="es-PA" sz="2000" dirty="0">
              <a:latin typeface="Times New Roman" panose="02020603050405020304" pitchFamily="18" charset="0"/>
              <a:cs typeface="Times New Roman" panose="02020603050405020304" pitchFamily="18" charset="0"/>
            </a:rPr>
            <a:t>Denso</a:t>
          </a:r>
          <a:r>
            <a:rPr lang="es-PA" sz="3200" dirty="0">
              <a:latin typeface="Times New Roman" panose="02020603050405020304" pitchFamily="18" charset="0"/>
              <a:cs typeface="Times New Roman" panose="02020603050405020304" pitchFamily="18" charset="0"/>
            </a:rPr>
            <a:t> </a:t>
          </a:r>
        </a:p>
      </dgm:t>
    </dgm:pt>
    <dgm:pt modelId="{EDA6F3B7-8F14-4748-B81D-B986DFE39354}" type="parTrans" cxnId="{0A31890A-05A4-478F-A657-8785C78A551F}">
      <dgm:prSet/>
      <dgm:spPr/>
      <dgm:t>
        <a:bodyPr/>
        <a:lstStyle/>
        <a:p>
          <a:endParaRPr lang="es-PA" sz="3200">
            <a:latin typeface="Times New Roman" panose="02020603050405020304" pitchFamily="18" charset="0"/>
            <a:cs typeface="Times New Roman" panose="02020603050405020304" pitchFamily="18" charset="0"/>
          </a:endParaRPr>
        </a:p>
      </dgm:t>
    </dgm:pt>
    <dgm:pt modelId="{7A7F30C7-8AAB-410D-8912-1B87ED25ACA7}" type="sibTrans" cxnId="{0A31890A-05A4-478F-A657-8785C78A551F}">
      <dgm:prSet/>
      <dgm:spPr/>
      <dgm:t>
        <a:bodyPr/>
        <a:lstStyle/>
        <a:p>
          <a:endParaRPr lang="es-PA" sz="3200">
            <a:latin typeface="Times New Roman" panose="02020603050405020304" pitchFamily="18" charset="0"/>
            <a:cs typeface="Times New Roman" panose="02020603050405020304" pitchFamily="18" charset="0"/>
          </a:endParaRPr>
        </a:p>
      </dgm:t>
    </dgm:pt>
    <dgm:pt modelId="{82C0A767-0371-49EC-928E-EC22DC3D278A}">
      <dgm:prSet custT="1"/>
      <dgm:spPr/>
      <dgm:t>
        <a:bodyPr/>
        <a:lstStyle/>
        <a:p>
          <a:r>
            <a:rPr lang="es-PA" sz="2000" dirty="0">
              <a:latin typeface="Times New Roman" panose="02020603050405020304" pitchFamily="18" charset="0"/>
              <a:cs typeface="Times New Roman" panose="02020603050405020304" pitchFamily="18" charset="0"/>
            </a:rPr>
            <a:t>Adiposo</a:t>
          </a:r>
          <a:r>
            <a:rPr lang="es-PA" sz="3200" dirty="0">
              <a:latin typeface="Times New Roman" panose="02020603050405020304" pitchFamily="18" charset="0"/>
              <a:cs typeface="Times New Roman" panose="02020603050405020304" pitchFamily="18" charset="0"/>
            </a:rPr>
            <a:t> </a:t>
          </a:r>
        </a:p>
      </dgm:t>
    </dgm:pt>
    <dgm:pt modelId="{34FF2972-078D-4F67-A064-71937E7BEC9B}" type="parTrans" cxnId="{DBFD493B-809F-4C50-864B-B64ED01E9EDC}">
      <dgm:prSet/>
      <dgm:spPr/>
      <dgm:t>
        <a:bodyPr/>
        <a:lstStyle/>
        <a:p>
          <a:endParaRPr lang="es-PA" sz="3200">
            <a:latin typeface="Times New Roman" panose="02020603050405020304" pitchFamily="18" charset="0"/>
            <a:cs typeface="Times New Roman" panose="02020603050405020304" pitchFamily="18" charset="0"/>
          </a:endParaRPr>
        </a:p>
      </dgm:t>
    </dgm:pt>
    <dgm:pt modelId="{1EB680B5-0AC1-4061-93E8-4030A1712B9A}" type="sibTrans" cxnId="{DBFD493B-809F-4C50-864B-B64ED01E9EDC}">
      <dgm:prSet/>
      <dgm:spPr/>
      <dgm:t>
        <a:bodyPr/>
        <a:lstStyle/>
        <a:p>
          <a:endParaRPr lang="es-PA" sz="3200">
            <a:latin typeface="Times New Roman" panose="02020603050405020304" pitchFamily="18" charset="0"/>
            <a:cs typeface="Times New Roman" panose="02020603050405020304" pitchFamily="18" charset="0"/>
          </a:endParaRPr>
        </a:p>
      </dgm:t>
    </dgm:pt>
    <dgm:pt modelId="{331F1344-6721-495A-8F85-A4ECA2C2FD2E}">
      <dgm:prSet custT="1"/>
      <dgm:spPr/>
      <dgm:t>
        <a:bodyPr/>
        <a:lstStyle/>
        <a:p>
          <a:r>
            <a:rPr lang="es-PA" sz="2000" dirty="0">
              <a:latin typeface="Times New Roman" panose="02020603050405020304" pitchFamily="18" charset="0"/>
              <a:cs typeface="Times New Roman" panose="02020603050405020304" pitchFamily="18" charset="0"/>
            </a:rPr>
            <a:t>Sanguíneo</a:t>
          </a:r>
          <a:r>
            <a:rPr lang="es-PA" sz="3200" dirty="0">
              <a:latin typeface="Times New Roman" panose="02020603050405020304" pitchFamily="18" charset="0"/>
              <a:cs typeface="Times New Roman" panose="02020603050405020304" pitchFamily="18" charset="0"/>
            </a:rPr>
            <a:t>  </a:t>
          </a:r>
        </a:p>
      </dgm:t>
    </dgm:pt>
    <dgm:pt modelId="{1FE3284A-7E09-4161-A2F5-79C4D96B0980}" type="parTrans" cxnId="{3AA6FB17-A964-4F67-8491-A4740A0218D0}">
      <dgm:prSet/>
      <dgm:spPr/>
      <dgm:t>
        <a:bodyPr/>
        <a:lstStyle/>
        <a:p>
          <a:endParaRPr lang="es-PA" sz="3200">
            <a:latin typeface="Times New Roman" panose="02020603050405020304" pitchFamily="18" charset="0"/>
            <a:cs typeface="Times New Roman" panose="02020603050405020304" pitchFamily="18" charset="0"/>
          </a:endParaRPr>
        </a:p>
      </dgm:t>
    </dgm:pt>
    <dgm:pt modelId="{9945B5DE-9A18-4F44-9BAF-710790581EE7}" type="sibTrans" cxnId="{3AA6FB17-A964-4F67-8491-A4740A0218D0}">
      <dgm:prSet/>
      <dgm:spPr/>
      <dgm:t>
        <a:bodyPr/>
        <a:lstStyle/>
        <a:p>
          <a:endParaRPr lang="es-PA" sz="3200">
            <a:latin typeface="Times New Roman" panose="02020603050405020304" pitchFamily="18" charset="0"/>
            <a:cs typeface="Times New Roman" panose="02020603050405020304" pitchFamily="18" charset="0"/>
          </a:endParaRPr>
        </a:p>
      </dgm:t>
    </dgm:pt>
    <dgm:pt modelId="{C7C78366-1153-459A-8982-6799D69827D5}">
      <dgm:prSet/>
      <dgm:spPr/>
      <dgm:t>
        <a:bodyPr/>
        <a:lstStyle/>
        <a:p>
          <a:r>
            <a:rPr lang="es-PA" dirty="0">
              <a:latin typeface="Times New Roman" panose="02020603050405020304" pitchFamily="18" charset="0"/>
              <a:cs typeface="Times New Roman" panose="02020603050405020304" pitchFamily="18" charset="0"/>
            </a:rPr>
            <a:t>Revestimiento</a:t>
          </a:r>
        </a:p>
      </dgm:t>
    </dgm:pt>
    <dgm:pt modelId="{4AA1FDC6-767F-4A53-8514-6DF6DABF6F93}" type="parTrans" cxnId="{B4A267B4-D011-4BBB-A979-CD636CF8E742}">
      <dgm:prSet/>
      <dgm:spPr/>
      <dgm:t>
        <a:bodyPr/>
        <a:lstStyle/>
        <a:p>
          <a:endParaRPr lang="es-PA"/>
        </a:p>
      </dgm:t>
    </dgm:pt>
    <dgm:pt modelId="{CF7D1E9D-C313-4C99-9818-EC08DE375940}" type="sibTrans" cxnId="{B4A267B4-D011-4BBB-A979-CD636CF8E742}">
      <dgm:prSet/>
      <dgm:spPr/>
      <dgm:t>
        <a:bodyPr/>
        <a:lstStyle/>
        <a:p>
          <a:endParaRPr lang="es-PA"/>
        </a:p>
      </dgm:t>
    </dgm:pt>
    <dgm:pt modelId="{E03D95F1-EB5D-4953-BED0-6C8E73FA380B}" type="pres">
      <dgm:prSet presAssocID="{59B38CC5-2403-46FA-B52F-E670E9E44C8D}" presName="Name0" presStyleCnt="0">
        <dgm:presLayoutVars>
          <dgm:orgChart val="1"/>
          <dgm:chPref val="1"/>
          <dgm:dir/>
          <dgm:animOne val="branch"/>
          <dgm:animLvl val="lvl"/>
          <dgm:resizeHandles/>
        </dgm:presLayoutVars>
      </dgm:prSet>
      <dgm:spPr/>
    </dgm:pt>
    <dgm:pt modelId="{7D4D845E-28DC-4C09-8D1C-10188129CAE0}" type="pres">
      <dgm:prSet presAssocID="{19B1E94E-8F82-4CC4-B5AB-C3764A8D6D9F}" presName="hierRoot1" presStyleCnt="0">
        <dgm:presLayoutVars>
          <dgm:hierBranch val="init"/>
        </dgm:presLayoutVars>
      </dgm:prSet>
      <dgm:spPr/>
    </dgm:pt>
    <dgm:pt modelId="{9093C47D-D99F-43B9-B64C-61EB5A727263}" type="pres">
      <dgm:prSet presAssocID="{19B1E94E-8F82-4CC4-B5AB-C3764A8D6D9F}" presName="rootComposite1" presStyleCnt="0"/>
      <dgm:spPr/>
    </dgm:pt>
    <dgm:pt modelId="{B179E1F2-4E17-476B-BD35-462234E34B50}" type="pres">
      <dgm:prSet presAssocID="{19B1E94E-8F82-4CC4-B5AB-C3764A8D6D9F}" presName="rootText1" presStyleLbl="alignAcc1" presStyleIdx="0" presStyleCnt="0" custScaleX="185427">
        <dgm:presLayoutVars>
          <dgm:chPref val="3"/>
        </dgm:presLayoutVars>
      </dgm:prSet>
      <dgm:spPr/>
    </dgm:pt>
    <dgm:pt modelId="{DA4D49A1-BBBD-470D-805F-2958EBFFA1D6}" type="pres">
      <dgm:prSet presAssocID="{19B1E94E-8F82-4CC4-B5AB-C3764A8D6D9F}" presName="topArc1" presStyleLbl="parChTrans1D1" presStyleIdx="0" presStyleCnt="32"/>
      <dgm:spPr/>
    </dgm:pt>
    <dgm:pt modelId="{970AD729-72AF-4B41-AE4F-BDC99AEE029C}" type="pres">
      <dgm:prSet presAssocID="{19B1E94E-8F82-4CC4-B5AB-C3764A8D6D9F}" presName="bottomArc1" presStyleLbl="parChTrans1D1" presStyleIdx="1" presStyleCnt="32"/>
      <dgm:spPr/>
    </dgm:pt>
    <dgm:pt modelId="{11250627-23DD-4FF2-8C96-A7964B8C908E}" type="pres">
      <dgm:prSet presAssocID="{19B1E94E-8F82-4CC4-B5AB-C3764A8D6D9F}" presName="topConnNode1" presStyleLbl="node1" presStyleIdx="0" presStyleCnt="0"/>
      <dgm:spPr/>
    </dgm:pt>
    <dgm:pt modelId="{6A94B03F-1262-488E-9EDD-2BF2D7475DCE}" type="pres">
      <dgm:prSet presAssocID="{19B1E94E-8F82-4CC4-B5AB-C3764A8D6D9F}" presName="hierChild2" presStyleCnt="0"/>
      <dgm:spPr/>
    </dgm:pt>
    <dgm:pt modelId="{2732F818-9380-4835-AEDF-AEA8C305786A}" type="pres">
      <dgm:prSet presAssocID="{48748CAE-98E1-42EA-A22C-5BF1D2A9C0BB}" presName="Name28" presStyleLbl="parChTrans1D2" presStyleIdx="0" presStyleCnt="4"/>
      <dgm:spPr/>
    </dgm:pt>
    <dgm:pt modelId="{2E0C2B8F-20AE-4817-BB59-A7ADA85DF8ED}" type="pres">
      <dgm:prSet presAssocID="{6F4CE31D-285A-4BE0-B3E8-6CC60AE497ED}" presName="hierRoot2" presStyleCnt="0">
        <dgm:presLayoutVars>
          <dgm:hierBranch val="init"/>
        </dgm:presLayoutVars>
      </dgm:prSet>
      <dgm:spPr/>
    </dgm:pt>
    <dgm:pt modelId="{81BFC06E-8573-4F71-A8A6-3E42D6F9F517}" type="pres">
      <dgm:prSet presAssocID="{6F4CE31D-285A-4BE0-B3E8-6CC60AE497ED}" presName="rootComposite2" presStyleCnt="0"/>
      <dgm:spPr/>
    </dgm:pt>
    <dgm:pt modelId="{363F8019-CEC2-4718-988C-40C7ED9E5A0B}" type="pres">
      <dgm:prSet presAssocID="{6F4CE31D-285A-4BE0-B3E8-6CC60AE497ED}" presName="rootText2" presStyleLbl="alignAcc1" presStyleIdx="0" presStyleCnt="0">
        <dgm:presLayoutVars>
          <dgm:chPref val="3"/>
        </dgm:presLayoutVars>
      </dgm:prSet>
      <dgm:spPr/>
    </dgm:pt>
    <dgm:pt modelId="{20E6150A-EB26-4796-8FAF-D30DDDDA27E0}" type="pres">
      <dgm:prSet presAssocID="{6F4CE31D-285A-4BE0-B3E8-6CC60AE497ED}" presName="topArc2" presStyleLbl="parChTrans1D1" presStyleIdx="2" presStyleCnt="32"/>
      <dgm:spPr/>
    </dgm:pt>
    <dgm:pt modelId="{A8316811-E7C1-4017-BB3C-C36FCA266BF9}" type="pres">
      <dgm:prSet presAssocID="{6F4CE31D-285A-4BE0-B3E8-6CC60AE497ED}" presName="bottomArc2" presStyleLbl="parChTrans1D1" presStyleIdx="3" presStyleCnt="32"/>
      <dgm:spPr/>
    </dgm:pt>
    <dgm:pt modelId="{04CA0735-B9FB-4F05-805B-80F1D1DF8AD7}" type="pres">
      <dgm:prSet presAssocID="{6F4CE31D-285A-4BE0-B3E8-6CC60AE497ED}" presName="topConnNode2" presStyleLbl="node2" presStyleIdx="0" presStyleCnt="0"/>
      <dgm:spPr/>
    </dgm:pt>
    <dgm:pt modelId="{173816F0-21F9-49A3-8A02-CC4D02351339}" type="pres">
      <dgm:prSet presAssocID="{6F4CE31D-285A-4BE0-B3E8-6CC60AE497ED}" presName="hierChild4" presStyleCnt="0"/>
      <dgm:spPr/>
    </dgm:pt>
    <dgm:pt modelId="{6DBCEF09-4204-4CEC-A6DD-4B869DB642E8}" type="pres">
      <dgm:prSet presAssocID="{4AA1FDC6-767F-4A53-8514-6DF6DABF6F93}" presName="Name28" presStyleLbl="parChTrans1D3" presStyleIdx="0" presStyleCnt="11"/>
      <dgm:spPr/>
    </dgm:pt>
    <dgm:pt modelId="{954B8506-CB49-4F61-9181-8DE7556E1B7E}" type="pres">
      <dgm:prSet presAssocID="{C7C78366-1153-459A-8982-6799D69827D5}" presName="hierRoot2" presStyleCnt="0">
        <dgm:presLayoutVars>
          <dgm:hierBranch val="init"/>
        </dgm:presLayoutVars>
      </dgm:prSet>
      <dgm:spPr/>
    </dgm:pt>
    <dgm:pt modelId="{DFD4BA6D-527C-4312-AAEF-E52512712DCD}" type="pres">
      <dgm:prSet presAssocID="{C7C78366-1153-459A-8982-6799D69827D5}" presName="rootComposite2" presStyleCnt="0"/>
      <dgm:spPr/>
    </dgm:pt>
    <dgm:pt modelId="{E68BD094-BD3D-475D-B2CB-D6D440EDAE94}" type="pres">
      <dgm:prSet presAssocID="{C7C78366-1153-459A-8982-6799D69827D5}" presName="rootText2" presStyleLbl="alignAcc1" presStyleIdx="0" presStyleCnt="0">
        <dgm:presLayoutVars>
          <dgm:chPref val="3"/>
        </dgm:presLayoutVars>
      </dgm:prSet>
      <dgm:spPr/>
    </dgm:pt>
    <dgm:pt modelId="{EC4610BD-0FD8-403D-8A26-6884AC589D40}" type="pres">
      <dgm:prSet presAssocID="{C7C78366-1153-459A-8982-6799D69827D5}" presName="topArc2" presStyleLbl="parChTrans1D1" presStyleIdx="4" presStyleCnt="32"/>
      <dgm:spPr/>
    </dgm:pt>
    <dgm:pt modelId="{43CACA35-5B17-4C04-B143-7CF3DA8B06D9}" type="pres">
      <dgm:prSet presAssocID="{C7C78366-1153-459A-8982-6799D69827D5}" presName="bottomArc2" presStyleLbl="parChTrans1D1" presStyleIdx="5" presStyleCnt="32"/>
      <dgm:spPr/>
    </dgm:pt>
    <dgm:pt modelId="{1F551512-08A1-487A-8643-81FA0BF0FFA1}" type="pres">
      <dgm:prSet presAssocID="{C7C78366-1153-459A-8982-6799D69827D5}" presName="topConnNode2" presStyleLbl="node3" presStyleIdx="0" presStyleCnt="0"/>
      <dgm:spPr/>
    </dgm:pt>
    <dgm:pt modelId="{1596BA15-2952-4F2A-9587-A038295BF04C}" type="pres">
      <dgm:prSet presAssocID="{C7C78366-1153-459A-8982-6799D69827D5}" presName="hierChild4" presStyleCnt="0"/>
      <dgm:spPr/>
    </dgm:pt>
    <dgm:pt modelId="{60F567CF-C85B-4964-979E-7DD48C9203DA}" type="pres">
      <dgm:prSet presAssocID="{C7C78366-1153-459A-8982-6799D69827D5}" presName="hierChild5" presStyleCnt="0"/>
      <dgm:spPr/>
    </dgm:pt>
    <dgm:pt modelId="{F1C4F72B-8F1A-457E-886F-EAED32A7EBC7}" type="pres">
      <dgm:prSet presAssocID="{11183B1D-3E43-406B-AD1D-A71ACC43E460}" presName="Name28" presStyleLbl="parChTrans1D3" presStyleIdx="1" presStyleCnt="11"/>
      <dgm:spPr/>
    </dgm:pt>
    <dgm:pt modelId="{B87D4697-F5AB-4ABE-98B8-DB76BC5A63EA}" type="pres">
      <dgm:prSet presAssocID="{28604575-8C89-404F-8553-984866784DF7}" presName="hierRoot2" presStyleCnt="0">
        <dgm:presLayoutVars>
          <dgm:hierBranch val="init"/>
        </dgm:presLayoutVars>
      </dgm:prSet>
      <dgm:spPr/>
    </dgm:pt>
    <dgm:pt modelId="{BF986D72-C5FD-4314-B3CB-47D7FEDD3BCE}" type="pres">
      <dgm:prSet presAssocID="{28604575-8C89-404F-8553-984866784DF7}" presName="rootComposite2" presStyleCnt="0"/>
      <dgm:spPr/>
    </dgm:pt>
    <dgm:pt modelId="{6477A3B2-C24C-4851-9F4F-E3045E23612B}" type="pres">
      <dgm:prSet presAssocID="{28604575-8C89-404F-8553-984866784DF7}" presName="rootText2" presStyleLbl="alignAcc1" presStyleIdx="0" presStyleCnt="0">
        <dgm:presLayoutVars>
          <dgm:chPref val="3"/>
        </dgm:presLayoutVars>
      </dgm:prSet>
      <dgm:spPr/>
    </dgm:pt>
    <dgm:pt modelId="{2AAAD26C-EB08-4BF6-A445-2BF47851B866}" type="pres">
      <dgm:prSet presAssocID="{28604575-8C89-404F-8553-984866784DF7}" presName="topArc2" presStyleLbl="parChTrans1D1" presStyleIdx="6" presStyleCnt="32"/>
      <dgm:spPr/>
    </dgm:pt>
    <dgm:pt modelId="{EAA4B279-4DCD-4BEE-A2CF-FCABCC2E40E2}" type="pres">
      <dgm:prSet presAssocID="{28604575-8C89-404F-8553-984866784DF7}" presName="bottomArc2" presStyleLbl="parChTrans1D1" presStyleIdx="7" presStyleCnt="32"/>
      <dgm:spPr/>
    </dgm:pt>
    <dgm:pt modelId="{B94205AF-3E2D-467F-989A-CD2CBFA6C2E8}" type="pres">
      <dgm:prSet presAssocID="{28604575-8C89-404F-8553-984866784DF7}" presName="topConnNode2" presStyleLbl="node3" presStyleIdx="0" presStyleCnt="0"/>
      <dgm:spPr/>
    </dgm:pt>
    <dgm:pt modelId="{4508345D-1106-460E-B291-C40F52D582F6}" type="pres">
      <dgm:prSet presAssocID="{28604575-8C89-404F-8553-984866784DF7}" presName="hierChild4" presStyleCnt="0"/>
      <dgm:spPr/>
    </dgm:pt>
    <dgm:pt modelId="{E34F4AF2-06D2-4E0E-956E-5BFDEB255A57}" type="pres">
      <dgm:prSet presAssocID="{28604575-8C89-404F-8553-984866784DF7}" presName="hierChild5" presStyleCnt="0"/>
      <dgm:spPr/>
    </dgm:pt>
    <dgm:pt modelId="{24301D7A-DB91-4FFA-B920-C1A5E374563F}" type="pres">
      <dgm:prSet presAssocID="{726F7F9D-2E2D-4214-A2A3-EB7A8F535435}" presName="Name28" presStyleLbl="parChTrans1D3" presStyleIdx="2" presStyleCnt="11"/>
      <dgm:spPr/>
    </dgm:pt>
    <dgm:pt modelId="{524A84BE-31CA-44FC-8303-CD503BC0B382}" type="pres">
      <dgm:prSet presAssocID="{6A8968BF-DDE8-4807-BC91-EE5C5A41BE3F}" presName="hierRoot2" presStyleCnt="0">
        <dgm:presLayoutVars>
          <dgm:hierBranch val="init"/>
        </dgm:presLayoutVars>
      </dgm:prSet>
      <dgm:spPr/>
    </dgm:pt>
    <dgm:pt modelId="{B5AF1902-DC2A-466D-BBBF-F432B0445D36}" type="pres">
      <dgm:prSet presAssocID="{6A8968BF-DDE8-4807-BC91-EE5C5A41BE3F}" presName="rootComposite2" presStyleCnt="0"/>
      <dgm:spPr/>
    </dgm:pt>
    <dgm:pt modelId="{9AC5F318-1DEA-4576-9D55-5B57CBC0B795}" type="pres">
      <dgm:prSet presAssocID="{6A8968BF-DDE8-4807-BC91-EE5C5A41BE3F}" presName="rootText2" presStyleLbl="alignAcc1" presStyleIdx="0" presStyleCnt="0">
        <dgm:presLayoutVars>
          <dgm:chPref val="3"/>
        </dgm:presLayoutVars>
      </dgm:prSet>
      <dgm:spPr/>
    </dgm:pt>
    <dgm:pt modelId="{6868B874-F9F2-488A-B39E-6178933CC206}" type="pres">
      <dgm:prSet presAssocID="{6A8968BF-DDE8-4807-BC91-EE5C5A41BE3F}" presName="topArc2" presStyleLbl="parChTrans1D1" presStyleIdx="8" presStyleCnt="32"/>
      <dgm:spPr/>
    </dgm:pt>
    <dgm:pt modelId="{6C21A5CE-412B-419C-A2FA-F090D829428D}" type="pres">
      <dgm:prSet presAssocID="{6A8968BF-DDE8-4807-BC91-EE5C5A41BE3F}" presName="bottomArc2" presStyleLbl="parChTrans1D1" presStyleIdx="9" presStyleCnt="32"/>
      <dgm:spPr/>
    </dgm:pt>
    <dgm:pt modelId="{1C619A34-FC2F-483D-8438-89FEF3A52A3B}" type="pres">
      <dgm:prSet presAssocID="{6A8968BF-DDE8-4807-BC91-EE5C5A41BE3F}" presName="topConnNode2" presStyleLbl="node3" presStyleIdx="0" presStyleCnt="0"/>
      <dgm:spPr/>
    </dgm:pt>
    <dgm:pt modelId="{A3B5EF06-1CC2-42A9-A802-2B7C99553606}" type="pres">
      <dgm:prSet presAssocID="{6A8968BF-DDE8-4807-BC91-EE5C5A41BE3F}" presName="hierChild4" presStyleCnt="0"/>
      <dgm:spPr/>
    </dgm:pt>
    <dgm:pt modelId="{763AF31D-DD37-4BA5-AB61-37AF254B3679}" type="pres">
      <dgm:prSet presAssocID="{6A8968BF-DDE8-4807-BC91-EE5C5A41BE3F}" presName="hierChild5" presStyleCnt="0"/>
      <dgm:spPr/>
    </dgm:pt>
    <dgm:pt modelId="{F685DC2A-DCBD-4E97-B88A-7C265778EDDF}" type="pres">
      <dgm:prSet presAssocID="{6F4CE31D-285A-4BE0-B3E8-6CC60AE497ED}" presName="hierChild5" presStyleCnt="0"/>
      <dgm:spPr/>
    </dgm:pt>
    <dgm:pt modelId="{1C313D2D-2F4A-4B79-A7E9-DBBAC8F7C696}" type="pres">
      <dgm:prSet presAssocID="{7755CC16-9BFB-461B-9B6F-31BD7B54F8A9}" presName="Name28" presStyleLbl="parChTrans1D2" presStyleIdx="1" presStyleCnt="4"/>
      <dgm:spPr/>
    </dgm:pt>
    <dgm:pt modelId="{CE787934-A682-4673-B6FF-119921083E84}" type="pres">
      <dgm:prSet presAssocID="{8784CC80-818E-47D7-A64A-2811AC399102}" presName="hierRoot2" presStyleCnt="0">
        <dgm:presLayoutVars>
          <dgm:hierBranch val="init"/>
        </dgm:presLayoutVars>
      </dgm:prSet>
      <dgm:spPr/>
    </dgm:pt>
    <dgm:pt modelId="{E998C51F-71E1-43D6-9E79-67BC391EEBD2}" type="pres">
      <dgm:prSet presAssocID="{8784CC80-818E-47D7-A64A-2811AC399102}" presName="rootComposite2" presStyleCnt="0"/>
      <dgm:spPr/>
    </dgm:pt>
    <dgm:pt modelId="{07B4A215-71BE-4571-9F5D-8C02EB3958D3}" type="pres">
      <dgm:prSet presAssocID="{8784CC80-818E-47D7-A64A-2811AC399102}" presName="rootText2" presStyleLbl="alignAcc1" presStyleIdx="0" presStyleCnt="0">
        <dgm:presLayoutVars>
          <dgm:chPref val="3"/>
        </dgm:presLayoutVars>
      </dgm:prSet>
      <dgm:spPr/>
    </dgm:pt>
    <dgm:pt modelId="{9A92A99A-676C-4BC7-B9BE-9533242132AA}" type="pres">
      <dgm:prSet presAssocID="{8784CC80-818E-47D7-A64A-2811AC399102}" presName="topArc2" presStyleLbl="parChTrans1D1" presStyleIdx="10" presStyleCnt="32"/>
      <dgm:spPr/>
    </dgm:pt>
    <dgm:pt modelId="{B0C347C7-4220-4646-8D0E-5BE0F6FAF31D}" type="pres">
      <dgm:prSet presAssocID="{8784CC80-818E-47D7-A64A-2811AC399102}" presName="bottomArc2" presStyleLbl="parChTrans1D1" presStyleIdx="11" presStyleCnt="32"/>
      <dgm:spPr/>
    </dgm:pt>
    <dgm:pt modelId="{BCC57F37-3E6D-4737-9D85-6B95C4709112}" type="pres">
      <dgm:prSet presAssocID="{8784CC80-818E-47D7-A64A-2811AC399102}" presName="topConnNode2" presStyleLbl="node2" presStyleIdx="0" presStyleCnt="0"/>
      <dgm:spPr/>
    </dgm:pt>
    <dgm:pt modelId="{503C8B4A-CC3C-4D45-A939-9F4DE3BDCE92}" type="pres">
      <dgm:prSet presAssocID="{8784CC80-818E-47D7-A64A-2811AC399102}" presName="hierChild4" presStyleCnt="0"/>
      <dgm:spPr/>
    </dgm:pt>
    <dgm:pt modelId="{08E3867E-783F-4D85-B5DA-671539F61B65}" type="pres">
      <dgm:prSet presAssocID="{AAA393B8-C783-44F0-B575-193B9F4ACE9D}" presName="Name28" presStyleLbl="parChTrans1D3" presStyleIdx="3" presStyleCnt="11"/>
      <dgm:spPr/>
    </dgm:pt>
    <dgm:pt modelId="{3E39D28F-54A5-4E73-9E6B-91A718164DE0}" type="pres">
      <dgm:prSet presAssocID="{EDB66F5E-F58F-4C8F-B707-F6E099A2B2FD}" presName="hierRoot2" presStyleCnt="0">
        <dgm:presLayoutVars>
          <dgm:hierBranch val="init"/>
        </dgm:presLayoutVars>
      </dgm:prSet>
      <dgm:spPr/>
    </dgm:pt>
    <dgm:pt modelId="{6ABA88DC-BEF4-4B0D-8E2E-8C80D5FA8D9A}" type="pres">
      <dgm:prSet presAssocID="{EDB66F5E-F58F-4C8F-B707-F6E099A2B2FD}" presName="rootComposite2" presStyleCnt="0"/>
      <dgm:spPr/>
    </dgm:pt>
    <dgm:pt modelId="{5FC85F43-38DF-4316-AB99-3C8C8CF124CB}" type="pres">
      <dgm:prSet presAssocID="{EDB66F5E-F58F-4C8F-B707-F6E099A2B2FD}" presName="rootText2" presStyleLbl="alignAcc1" presStyleIdx="0" presStyleCnt="0">
        <dgm:presLayoutVars>
          <dgm:chPref val="3"/>
        </dgm:presLayoutVars>
      </dgm:prSet>
      <dgm:spPr/>
    </dgm:pt>
    <dgm:pt modelId="{3CCC6683-7C86-4E19-85A7-08E5A99165E5}" type="pres">
      <dgm:prSet presAssocID="{EDB66F5E-F58F-4C8F-B707-F6E099A2B2FD}" presName="topArc2" presStyleLbl="parChTrans1D1" presStyleIdx="12" presStyleCnt="32"/>
      <dgm:spPr/>
    </dgm:pt>
    <dgm:pt modelId="{6E0484B8-8494-4BF8-B143-B0B8894C22A9}" type="pres">
      <dgm:prSet presAssocID="{EDB66F5E-F58F-4C8F-B707-F6E099A2B2FD}" presName="bottomArc2" presStyleLbl="parChTrans1D1" presStyleIdx="13" presStyleCnt="32"/>
      <dgm:spPr/>
    </dgm:pt>
    <dgm:pt modelId="{B7911229-8ABF-4B36-8589-37C6E784A193}" type="pres">
      <dgm:prSet presAssocID="{EDB66F5E-F58F-4C8F-B707-F6E099A2B2FD}" presName="topConnNode2" presStyleLbl="node3" presStyleIdx="0" presStyleCnt="0"/>
      <dgm:spPr/>
    </dgm:pt>
    <dgm:pt modelId="{BC869ED4-ACBC-42B7-80D9-A0EF395A6DBF}" type="pres">
      <dgm:prSet presAssocID="{EDB66F5E-F58F-4C8F-B707-F6E099A2B2FD}" presName="hierChild4" presStyleCnt="0"/>
      <dgm:spPr/>
    </dgm:pt>
    <dgm:pt modelId="{F32E1551-58AB-45D1-95B4-B1C70AE7C3B8}" type="pres">
      <dgm:prSet presAssocID="{EDB66F5E-F58F-4C8F-B707-F6E099A2B2FD}" presName="hierChild5" presStyleCnt="0"/>
      <dgm:spPr/>
    </dgm:pt>
    <dgm:pt modelId="{52A98861-AE54-4323-8237-043E9EBAA102}" type="pres">
      <dgm:prSet presAssocID="{E3B9DB2B-E2A3-40CF-B350-ABDDD7BF2CA2}" presName="Name28" presStyleLbl="parChTrans1D3" presStyleIdx="4" presStyleCnt="11"/>
      <dgm:spPr/>
    </dgm:pt>
    <dgm:pt modelId="{D57CE419-BAEF-4957-8684-30B67D2613BC}" type="pres">
      <dgm:prSet presAssocID="{FA9811E2-1D49-43D2-A818-4B03897B82EA}" presName="hierRoot2" presStyleCnt="0">
        <dgm:presLayoutVars>
          <dgm:hierBranch val="init"/>
        </dgm:presLayoutVars>
      </dgm:prSet>
      <dgm:spPr/>
    </dgm:pt>
    <dgm:pt modelId="{BAF0AED5-AC85-495B-BA2F-0C8E0DF02D2F}" type="pres">
      <dgm:prSet presAssocID="{FA9811E2-1D49-43D2-A818-4B03897B82EA}" presName="rootComposite2" presStyleCnt="0"/>
      <dgm:spPr/>
    </dgm:pt>
    <dgm:pt modelId="{F5F390F1-671A-467F-B575-62B2A0D6C74E}" type="pres">
      <dgm:prSet presAssocID="{FA9811E2-1D49-43D2-A818-4B03897B82EA}" presName="rootText2" presStyleLbl="alignAcc1" presStyleIdx="0" presStyleCnt="0">
        <dgm:presLayoutVars>
          <dgm:chPref val="3"/>
        </dgm:presLayoutVars>
      </dgm:prSet>
      <dgm:spPr/>
    </dgm:pt>
    <dgm:pt modelId="{CA9FF2C9-0E8A-4ECA-8C24-04461A81DAD9}" type="pres">
      <dgm:prSet presAssocID="{FA9811E2-1D49-43D2-A818-4B03897B82EA}" presName="topArc2" presStyleLbl="parChTrans1D1" presStyleIdx="14" presStyleCnt="32"/>
      <dgm:spPr/>
    </dgm:pt>
    <dgm:pt modelId="{42FC7834-8680-44D8-8B11-0FBEF3D579AB}" type="pres">
      <dgm:prSet presAssocID="{FA9811E2-1D49-43D2-A818-4B03897B82EA}" presName="bottomArc2" presStyleLbl="parChTrans1D1" presStyleIdx="15" presStyleCnt="32"/>
      <dgm:spPr/>
    </dgm:pt>
    <dgm:pt modelId="{BE1B6125-0B0C-45F3-A133-9897AC630D4B}" type="pres">
      <dgm:prSet presAssocID="{FA9811E2-1D49-43D2-A818-4B03897B82EA}" presName="topConnNode2" presStyleLbl="node3" presStyleIdx="0" presStyleCnt="0"/>
      <dgm:spPr/>
    </dgm:pt>
    <dgm:pt modelId="{206B2208-B3D1-42AC-8F40-5929AC127DA1}" type="pres">
      <dgm:prSet presAssocID="{FA9811E2-1D49-43D2-A818-4B03897B82EA}" presName="hierChild4" presStyleCnt="0"/>
      <dgm:spPr/>
    </dgm:pt>
    <dgm:pt modelId="{DD5D7F41-6D17-4DBE-85EC-8D113C73E9A9}" type="pres">
      <dgm:prSet presAssocID="{FA9811E2-1D49-43D2-A818-4B03897B82EA}" presName="hierChild5" presStyleCnt="0"/>
      <dgm:spPr/>
    </dgm:pt>
    <dgm:pt modelId="{9815F048-517B-4A9C-9D46-11C5C347878C}" type="pres">
      <dgm:prSet presAssocID="{1BBA3530-F7E4-4E41-860D-3714BE79CCAB}" presName="Name28" presStyleLbl="parChTrans1D3" presStyleIdx="5" presStyleCnt="11"/>
      <dgm:spPr/>
    </dgm:pt>
    <dgm:pt modelId="{0490B6BB-F4EF-4B7D-B5B6-3E831F79ED91}" type="pres">
      <dgm:prSet presAssocID="{B5DB1CF7-0FB9-46C1-9BB2-E676154381CB}" presName="hierRoot2" presStyleCnt="0">
        <dgm:presLayoutVars>
          <dgm:hierBranch val="init"/>
        </dgm:presLayoutVars>
      </dgm:prSet>
      <dgm:spPr/>
    </dgm:pt>
    <dgm:pt modelId="{1B42B009-0414-4C4B-BCAC-7ACDEA5C146C}" type="pres">
      <dgm:prSet presAssocID="{B5DB1CF7-0FB9-46C1-9BB2-E676154381CB}" presName="rootComposite2" presStyleCnt="0"/>
      <dgm:spPr/>
    </dgm:pt>
    <dgm:pt modelId="{23336840-A417-4BCF-94E8-1268D2D1E12F}" type="pres">
      <dgm:prSet presAssocID="{B5DB1CF7-0FB9-46C1-9BB2-E676154381CB}" presName="rootText2" presStyleLbl="alignAcc1" presStyleIdx="0" presStyleCnt="0">
        <dgm:presLayoutVars>
          <dgm:chPref val="3"/>
        </dgm:presLayoutVars>
      </dgm:prSet>
      <dgm:spPr/>
    </dgm:pt>
    <dgm:pt modelId="{7BC8B55F-5F8E-4EA0-8E27-384B40B82039}" type="pres">
      <dgm:prSet presAssocID="{B5DB1CF7-0FB9-46C1-9BB2-E676154381CB}" presName="topArc2" presStyleLbl="parChTrans1D1" presStyleIdx="16" presStyleCnt="32"/>
      <dgm:spPr/>
    </dgm:pt>
    <dgm:pt modelId="{6149025B-A5CE-41F3-9DAE-A35D1D4B1469}" type="pres">
      <dgm:prSet presAssocID="{B5DB1CF7-0FB9-46C1-9BB2-E676154381CB}" presName="bottomArc2" presStyleLbl="parChTrans1D1" presStyleIdx="17" presStyleCnt="32"/>
      <dgm:spPr/>
    </dgm:pt>
    <dgm:pt modelId="{FB3C2898-1590-4413-B063-DEDFD9026C18}" type="pres">
      <dgm:prSet presAssocID="{B5DB1CF7-0FB9-46C1-9BB2-E676154381CB}" presName="topConnNode2" presStyleLbl="node3" presStyleIdx="0" presStyleCnt="0"/>
      <dgm:spPr/>
    </dgm:pt>
    <dgm:pt modelId="{680225B4-A2DC-487E-ACF2-C13114BD3587}" type="pres">
      <dgm:prSet presAssocID="{B5DB1CF7-0FB9-46C1-9BB2-E676154381CB}" presName="hierChild4" presStyleCnt="0"/>
      <dgm:spPr/>
    </dgm:pt>
    <dgm:pt modelId="{5F0EE619-EAA0-4F9E-9C86-3C42B0B1212C}" type="pres">
      <dgm:prSet presAssocID="{B5DB1CF7-0FB9-46C1-9BB2-E676154381CB}" presName="hierChild5" presStyleCnt="0"/>
      <dgm:spPr/>
    </dgm:pt>
    <dgm:pt modelId="{951CD7A1-725D-4B7F-A2BD-1BEC55FDAC5D}" type="pres">
      <dgm:prSet presAssocID="{8784CC80-818E-47D7-A64A-2811AC399102}" presName="hierChild5" presStyleCnt="0"/>
      <dgm:spPr/>
    </dgm:pt>
    <dgm:pt modelId="{E837A93D-76C3-4738-8361-3946FE24B8CA}" type="pres">
      <dgm:prSet presAssocID="{2A22C4A1-25E2-43B3-BEE1-D4A77B102700}" presName="Name28" presStyleLbl="parChTrans1D2" presStyleIdx="2" presStyleCnt="4"/>
      <dgm:spPr/>
    </dgm:pt>
    <dgm:pt modelId="{50B90B69-2205-4309-B3AF-8DF4BB42C6C5}" type="pres">
      <dgm:prSet presAssocID="{EE6943F1-2AA7-48E5-A815-06B8DDBA7B46}" presName="hierRoot2" presStyleCnt="0">
        <dgm:presLayoutVars>
          <dgm:hierBranch val="init"/>
        </dgm:presLayoutVars>
      </dgm:prSet>
      <dgm:spPr/>
    </dgm:pt>
    <dgm:pt modelId="{9E859F26-41EA-4B69-A082-B13B5D80E04A}" type="pres">
      <dgm:prSet presAssocID="{EE6943F1-2AA7-48E5-A815-06B8DDBA7B46}" presName="rootComposite2" presStyleCnt="0"/>
      <dgm:spPr/>
    </dgm:pt>
    <dgm:pt modelId="{C6077C7A-6881-4159-AEC8-55947332D348}" type="pres">
      <dgm:prSet presAssocID="{EE6943F1-2AA7-48E5-A815-06B8DDBA7B46}" presName="rootText2" presStyleLbl="alignAcc1" presStyleIdx="0" presStyleCnt="0" custLinFactNeighborX="28665" custLinFactNeighborY="2875">
        <dgm:presLayoutVars>
          <dgm:chPref val="3"/>
        </dgm:presLayoutVars>
      </dgm:prSet>
      <dgm:spPr/>
    </dgm:pt>
    <dgm:pt modelId="{6530D292-A185-439E-BC87-FCE8B415393A}" type="pres">
      <dgm:prSet presAssocID="{EE6943F1-2AA7-48E5-A815-06B8DDBA7B46}" presName="topArc2" presStyleLbl="parChTrans1D1" presStyleIdx="18" presStyleCnt="32"/>
      <dgm:spPr/>
    </dgm:pt>
    <dgm:pt modelId="{137EEBF0-2659-4AF4-8672-EA73B17E3C59}" type="pres">
      <dgm:prSet presAssocID="{EE6943F1-2AA7-48E5-A815-06B8DDBA7B46}" presName="bottomArc2" presStyleLbl="parChTrans1D1" presStyleIdx="19" presStyleCnt="32"/>
      <dgm:spPr/>
    </dgm:pt>
    <dgm:pt modelId="{A0A2926B-ED78-4D54-AE9B-C38679012304}" type="pres">
      <dgm:prSet presAssocID="{EE6943F1-2AA7-48E5-A815-06B8DDBA7B46}" presName="topConnNode2" presStyleLbl="node2" presStyleIdx="0" presStyleCnt="0"/>
      <dgm:spPr/>
    </dgm:pt>
    <dgm:pt modelId="{6B442E67-E16A-4AF6-A221-D99DA57232E8}" type="pres">
      <dgm:prSet presAssocID="{EE6943F1-2AA7-48E5-A815-06B8DDBA7B46}" presName="hierChild4" presStyleCnt="0"/>
      <dgm:spPr/>
    </dgm:pt>
    <dgm:pt modelId="{78214C17-5676-4EA1-AA63-8B3BA61F938A}" type="pres">
      <dgm:prSet presAssocID="{EE6943F1-2AA7-48E5-A815-06B8DDBA7B46}" presName="hierChild5" presStyleCnt="0"/>
      <dgm:spPr/>
    </dgm:pt>
    <dgm:pt modelId="{B0DA6ACF-A4FA-4BF7-81E0-B82B26FD3F4D}" type="pres">
      <dgm:prSet presAssocID="{B73A0A63-2DEA-4574-B727-61C001964E16}" presName="Name28" presStyleLbl="parChTrans1D2" presStyleIdx="3" presStyleCnt="4"/>
      <dgm:spPr/>
    </dgm:pt>
    <dgm:pt modelId="{50EB4CA1-6379-4E63-B18F-DBDC99EDB3D5}" type="pres">
      <dgm:prSet presAssocID="{622AF83C-7E56-4352-8EAD-A2816F5D364E}" presName="hierRoot2" presStyleCnt="0">
        <dgm:presLayoutVars>
          <dgm:hierBranch val="init"/>
        </dgm:presLayoutVars>
      </dgm:prSet>
      <dgm:spPr/>
    </dgm:pt>
    <dgm:pt modelId="{4AD9985A-C720-4E1B-AC08-4141B881963B}" type="pres">
      <dgm:prSet presAssocID="{622AF83C-7E56-4352-8EAD-A2816F5D364E}" presName="rootComposite2" presStyleCnt="0"/>
      <dgm:spPr/>
    </dgm:pt>
    <dgm:pt modelId="{19220EE7-AD45-4D4F-B6BD-55B277BE2249}" type="pres">
      <dgm:prSet presAssocID="{622AF83C-7E56-4352-8EAD-A2816F5D364E}" presName="rootText2" presStyleLbl="alignAcc1" presStyleIdx="0" presStyleCnt="0" custScaleX="171514" custLinFactNeighborX="34962" custLinFactNeighborY="0">
        <dgm:presLayoutVars>
          <dgm:chPref val="3"/>
        </dgm:presLayoutVars>
      </dgm:prSet>
      <dgm:spPr/>
    </dgm:pt>
    <dgm:pt modelId="{22797B00-FDFF-47E5-9C0D-7084442E2CAA}" type="pres">
      <dgm:prSet presAssocID="{622AF83C-7E56-4352-8EAD-A2816F5D364E}" presName="topArc2" presStyleLbl="parChTrans1D1" presStyleIdx="20" presStyleCnt="32"/>
      <dgm:spPr/>
    </dgm:pt>
    <dgm:pt modelId="{1CE8251B-F64B-46D7-9BEC-3E2A8C30BF66}" type="pres">
      <dgm:prSet presAssocID="{622AF83C-7E56-4352-8EAD-A2816F5D364E}" presName="bottomArc2" presStyleLbl="parChTrans1D1" presStyleIdx="21" presStyleCnt="32"/>
      <dgm:spPr/>
    </dgm:pt>
    <dgm:pt modelId="{A2044B78-3637-43CD-97B3-2BB810CFDEFD}" type="pres">
      <dgm:prSet presAssocID="{622AF83C-7E56-4352-8EAD-A2816F5D364E}" presName="topConnNode2" presStyleLbl="node2" presStyleIdx="0" presStyleCnt="0"/>
      <dgm:spPr/>
    </dgm:pt>
    <dgm:pt modelId="{C9C1AA6F-7CEC-4636-B852-28D79B60EB55}" type="pres">
      <dgm:prSet presAssocID="{622AF83C-7E56-4352-8EAD-A2816F5D364E}" presName="hierChild4" presStyleCnt="0"/>
      <dgm:spPr/>
    </dgm:pt>
    <dgm:pt modelId="{B7FB4F9C-46C2-41C7-808A-6199F449C9F2}" type="pres">
      <dgm:prSet presAssocID="{4DDA6FDE-D5A7-4306-BEA8-93597D26E9AD}" presName="Name28" presStyleLbl="parChTrans1D3" presStyleIdx="6" presStyleCnt="11"/>
      <dgm:spPr/>
    </dgm:pt>
    <dgm:pt modelId="{A053CE34-6EB6-4B46-8A6A-4E56D7B097DC}" type="pres">
      <dgm:prSet presAssocID="{79A5A95B-8F47-4D29-B6B7-B5FB57F2D019}" presName="hierRoot2" presStyleCnt="0">
        <dgm:presLayoutVars>
          <dgm:hierBranch val="init"/>
        </dgm:presLayoutVars>
      </dgm:prSet>
      <dgm:spPr/>
    </dgm:pt>
    <dgm:pt modelId="{B837EC4D-8AF0-44FA-8959-2A5AA284785A}" type="pres">
      <dgm:prSet presAssocID="{79A5A95B-8F47-4D29-B6B7-B5FB57F2D019}" presName="rootComposite2" presStyleCnt="0"/>
      <dgm:spPr/>
    </dgm:pt>
    <dgm:pt modelId="{F96E7ADB-875A-4728-9726-55E3C363373B}" type="pres">
      <dgm:prSet presAssocID="{79A5A95B-8F47-4D29-B6B7-B5FB57F2D019}" presName="rootText2" presStyleLbl="alignAcc1" presStyleIdx="0" presStyleCnt="0" custLinFactNeighborX="-2762" custLinFactNeighborY="-23015">
        <dgm:presLayoutVars>
          <dgm:chPref val="3"/>
        </dgm:presLayoutVars>
      </dgm:prSet>
      <dgm:spPr/>
    </dgm:pt>
    <dgm:pt modelId="{BC653125-EFBF-4E38-9D27-104A61BDB638}" type="pres">
      <dgm:prSet presAssocID="{79A5A95B-8F47-4D29-B6B7-B5FB57F2D019}" presName="topArc2" presStyleLbl="parChTrans1D1" presStyleIdx="22" presStyleCnt="32"/>
      <dgm:spPr/>
    </dgm:pt>
    <dgm:pt modelId="{AA17726B-CCB3-4EA8-8CD8-EC77BCB8B198}" type="pres">
      <dgm:prSet presAssocID="{79A5A95B-8F47-4D29-B6B7-B5FB57F2D019}" presName="bottomArc2" presStyleLbl="parChTrans1D1" presStyleIdx="23" presStyleCnt="32"/>
      <dgm:spPr/>
    </dgm:pt>
    <dgm:pt modelId="{0136C784-EAA5-46B1-834A-EA734C97753B}" type="pres">
      <dgm:prSet presAssocID="{79A5A95B-8F47-4D29-B6B7-B5FB57F2D019}" presName="topConnNode2" presStyleLbl="node3" presStyleIdx="0" presStyleCnt="0"/>
      <dgm:spPr/>
    </dgm:pt>
    <dgm:pt modelId="{14004D80-F504-40D1-BA99-A54D9C2154A7}" type="pres">
      <dgm:prSet presAssocID="{79A5A95B-8F47-4D29-B6B7-B5FB57F2D019}" presName="hierChild4" presStyleCnt="0"/>
      <dgm:spPr/>
    </dgm:pt>
    <dgm:pt modelId="{A1F6FD72-F4B5-4444-8FEA-807623199CCE}" type="pres">
      <dgm:prSet presAssocID="{79A5A95B-8F47-4D29-B6B7-B5FB57F2D019}" presName="hierChild5" presStyleCnt="0"/>
      <dgm:spPr/>
    </dgm:pt>
    <dgm:pt modelId="{E70BAEA4-0CB9-45CF-852A-43E389FA3B25}" type="pres">
      <dgm:prSet presAssocID="{8765FF8C-1C90-4006-BB3E-6335C374E4EF}" presName="Name28" presStyleLbl="parChTrans1D3" presStyleIdx="7" presStyleCnt="11"/>
      <dgm:spPr/>
    </dgm:pt>
    <dgm:pt modelId="{6E76D876-ADFE-4CC3-934F-9D245D261010}" type="pres">
      <dgm:prSet presAssocID="{4BF673FB-6E8F-4281-B41F-43CDA4A7CC62}" presName="hierRoot2" presStyleCnt="0">
        <dgm:presLayoutVars>
          <dgm:hierBranch val="init"/>
        </dgm:presLayoutVars>
      </dgm:prSet>
      <dgm:spPr/>
    </dgm:pt>
    <dgm:pt modelId="{FE2469C9-C691-4010-9849-03FD479364B5}" type="pres">
      <dgm:prSet presAssocID="{4BF673FB-6E8F-4281-B41F-43CDA4A7CC62}" presName="rootComposite2" presStyleCnt="0"/>
      <dgm:spPr/>
    </dgm:pt>
    <dgm:pt modelId="{41B75645-E334-4F21-AA7C-6B6F22A27B31}" type="pres">
      <dgm:prSet presAssocID="{4BF673FB-6E8F-4281-B41F-43CDA4A7CC62}" presName="rootText2" presStyleLbl="alignAcc1" presStyleIdx="0" presStyleCnt="0" custLinFactNeighborY="-48908">
        <dgm:presLayoutVars>
          <dgm:chPref val="3"/>
        </dgm:presLayoutVars>
      </dgm:prSet>
      <dgm:spPr/>
    </dgm:pt>
    <dgm:pt modelId="{D986F6F6-1C97-4D84-BB41-75C9699C592B}" type="pres">
      <dgm:prSet presAssocID="{4BF673FB-6E8F-4281-B41F-43CDA4A7CC62}" presName="topArc2" presStyleLbl="parChTrans1D1" presStyleIdx="24" presStyleCnt="32"/>
      <dgm:spPr/>
    </dgm:pt>
    <dgm:pt modelId="{38C42ECA-128F-4E0A-A197-68E675130921}" type="pres">
      <dgm:prSet presAssocID="{4BF673FB-6E8F-4281-B41F-43CDA4A7CC62}" presName="bottomArc2" presStyleLbl="parChTrans1D1" presStyleIdx="25" presStyleCnt="32"/>
      <dgm:spPr/>
    </dgm:pt>
    <dgm:pt modelId="{69B582A1-61FA-42F6-8E55-AC10C2D41EF6}" type="pres">
      <dgm:prSet presAssocID="{4BF673FB-6E8F-4281-B41F-43CDA4A7CC62}" presName="topConnNode2" presStyleLbl="node3" presStyleIdx="0" presStyleCnt="0"/>
      <dgm:spPr/>
    </dgm:pt>
    <dgm:pt modelId="{90350B09-2A2A-490F-8152-0607EE7F324A}" type="pres">
      <dgm:prSet presAssocID="{4BF673FB-6E8F-4281-B41F-43CDA4A7CC62}" presName="hierChild4" presStyleCnt="0"/>
      <dgm:spPr/>
    </dgm:pt>
    <dgm:pt modelId="{D003C429-59CA-4F37-9CB1-C15A020DA94C}" type="pres">
      <dgm:prSet presAssocID="{4BF673FB-6E8F-4281-B41F-43CDA4A7CC62}" presName="hierChild5" presStyleCnt="0"/>
      <dgm:spPr/>
    </dgm:pt>
    <dgm:pt modelId="{4DD5DFAF-827A-4069-9CE7-E380E3C2EF75}" type="pres">
      <dgm:prSet presAssocID="{EDA6F3B7-8F14-4748-B81D-B986DFE39354}" presName="Name28" presStyleLbl="parChTrans1D3" presStyleIdx="8" presStyleCnt="11"/>
      <dgm:spPr/>
    </dgm:pt>
    <dgm:pt modelId="{20AA1DE0-B048-49FE-BD08-1E7E031CE298}" type="pres">
      <dgm:prSet presAssocID="{A364AA68-FEF1-4DB5-AA49-EC32C447A41D}" presName="hierRoot2" presStyleCnt="0">
        <dgm:presLayoutVars>
          <dgm:hierBranch val="init"/>
        </dgm:presLayoutVars>
      </dgm:prSet>
      <dgm:spPr/>
    </dgm:pt>
    <dgm:pt modelId="{24CFE386-866C-427C-979E-0ECD00E6A258}" type="pres">
      <dgm:prSet presAssocID="{A364AA68-FEF1-4DB5-AA49-EC32C447A41D}" presName="rootComposite2" presStyleCnt="0"/>
      <dgm:spPr/>
    </dgm:pt>
    <dgm:pt modelId="{81507339-D93E-4276-873B-76B416EF943F}" type="pres">
      <dgm:prSet presAssocID="{A364AA68-FEF1-4DB5-AA49-EC32C447A41D}" presName="rootText2" presStyleLbl="alignAcc1" presStyleIdx="0" presStyleCnt="0" custLinFactNeighborY="-48908">
        <dgm:presLayoutVars>
          <dgm:chPref val="3"/>
        </dgm:presLayoutVars>
      </dgm:prSet>
      <dgm:spPr/>
    </dgm:pt>
    <dgm:pt modelId="{8C7E8EEA-F265-4BCD-B355-653443D68A78}" type="pres">
      <dgm:prSet presAssocID="{A364AA68-FEF1-4DB5-AA49-EC32C447A41D}" presName="topArc2" presStyleLbl="parChTrans1D1" presStyleIdx="26" presStyleCnt="32"/>
      <dgm:spPr/>
    </dgm:pt>
    <dgm:pt modelId="{856E34DA-B207-4771-88C8-F2F83CE2C847}" type="pres">
      <dgm:prSet presAssocID="{A364AA68-FEF1-4DB5-AA49-EC32C447A41D}" presName="bottomArc2" presStyleLbl="parChTrans1D1" presStyleIdx="27" presStyleCnt="32"/>
      <dgm:spPr/>
    </dgm:pt>
    <dgm:pt modelId="{88E261D4-A7B7-463B-A51A-8CFF5FB07827}" type="pres">
      <dgm:prSet presAssocID="{A364AA68-FEF1-4DB5-AA49-EC32C447A41D}" presName="topConnNode2" presStyleLbl="node3" presStyleIdx="0" presStyleCnt="0"/>
      <dgm:spPr/>
    </dgm:pt>
    <dgm:pt modelId="{3EB66214-AB4E-4C5B-B59A-1412470FFA1B}" type="pres">
      <dgm:prSet presAssocID="{A364AA68-FEF1-4DB5-AA49-EC32C447A41D}" presName="hierChild4" presStyleCnt="0"/>
      <dgm:spPr/>
    </dgm:pt>
    <dgm:pt modelId="{599B0C83-9E57-4EE1-AB1C-364E3B9C4A2A}" type="pres">
      <dgm:prSet presAssocID="{A364AA68-FEF1-4DB5-AA49-EC32C447A41D}" presName="hierChild5" presStyleCnt="0"/>
      <dgm:spPr/>
    </dgm:pt>
    <dgm:pt modelId="{772F2494-45C7-465E-BCA7-66395B31057B}" type="pres">
      <dgm:prSet presAssocID="{34FF2972-078D-4F67-A064-71937E7BEC9B}" presName="Name28" presStyleLbl="parChTrans1D3" presStyleIdx="9" presStyleCnt="11"/>
      <dgm:spPr/>
    </dgm:pt>
    <dgm:pt modelId="{B7FD969F-E2B5-4C81-B8F0-DA13A2780D45}" type="pres">
      <dgm:prSet presAssocID="{82C0A767-0371-49EC-928E-EC22DC3D278A}" presName="hierRoot2" presStyleCnt="0">
        <dgm:presLayoutVars>
          <dgm:hierBranch val="init"/>
        </dgm:presLayoutVars>
      </dgm:prSet>
      <dgm:spPr/>
    </dgm:pt>
    <dgm:pt modelId="{31620E98-F7CF-4961-9A57-9F114A2629B8}" type="pres">
      <dgm:prSet presAssocID="{82C0A767-0371-49EC-928E-EC22DC3D278A}" presName="rootComposite2" presStyleCnt="0"/>
      <dgm:spPr/>
    </dgm:pt>
    <dgm:pt modelId="{E9E5861C-B61A-4D01-8971-8531A5FC4271}" type="pres">
      <dgm:prSet presAssocID="{82C0A767-0371-49EC-928E-EC22DC3D278A}" presName="rootText2" presStyleLbl="alignAcc1" presStyleIdx="0" presStyleCnt="0" custLinFactNeighborY="-43154">
        <dgm:presLayoutVars>
          <dgm:chPref val="3"/>
        </dgm:presLayoutVars>
      </dgm:prSet>
      <dgm:spPr/>
    </dgm:pt>
    <dgm:pt modelId="{24A28E0C-964D-412C-8F8C-119657395CB8}" type="pres">
      <dgm:prSet presAssocID="{82C0A767-0371-49EC-928E-EC22DC3D278A}" presName="topArc2" presStyleLbl="parChTrans1D1" presStyleIdx="28" presStyleCnt="32"/>
      <dgm:spPr/>
    </dgm:pt>
    <dgm:pt modelId="{9267B87A-1BAF-4E96-93B3-ABD781ABADE3}" type="pres">
      <dgm:prSet presAssocID="{82C0A767-0371-49EC-928E-EC22DC3D278A}" presName="bottomArc2" presStyleLbl="parChTrans1D1" presStyleIdx="29" presStyleCnt="32"/>
      <dgm:spPr/>
    </dgm:pt>
    <dgm:pt modelId="{0B2A57D4-E4E3-4F0D-9F4A-E5A6F6DDE97C}" type="pres">
      <dgm:prSet presAssocID="{82C0A767-0371-49EC-928E-EC22DC3D278A}" presName="topConnNode2" presStyleLbl="node3" presStyleIdx="0" presStyleCnt="0"/>
      <dgm:spPr/>
    </dgm:pt>
    <dgm:pt modelId="{33962A99-7E2D-4DA6-A90D-BBB4A60A77F8}" type="pres">
      <dgm:prSet presAssocID="{82C0A767-0371-49EC-928E-EC22DC3D278A}" presName="hierChild4" presStyleCnt="0"/>
      <dgm:spPr/>
    </dgm:pt>
    <dgm:pt modelId="{C6021C94-983A-48FD-8EAA-4F0F59E55D78}" type="pres">
      <dgm:prSet presAssocID="{82C0A767-0371-49EC-928E-EC22DC3D278A}" presName="hierChild5" presStyleCnt="0"/>
      <dgm:spPr/>
    </dgm:pt>
    <dgm:pt modelId="{6571C8D5-4E9C-41B7-8436-1CF9E024DE44}" type="pres">
      <dgm:prSet presAssocID="{1FE3284A-7E09-4161-A2F5-79C4D96B0980}" presName="Name28" presStyleLbl="parChTrans1D3" presStyleIdx="10" presStyleCnt="11"/>
      <dgm:spPr/>
    </dgm:pt>
    <dgm:pt modelId="{91B16C80-7018-4284-929D-746AC6474677}" type="pres">
      <dgm:prSet presAssocID="{331F1344-6721-495A-8F85-A4ECA2C2FD2E}" presName="hierRoot2" presStyleCnt="0">
        <dgm:presLayoutVars>
          <dgm:hierBranch val="init"/>
        </dgm:presLayoutVars>
      </dgm:prSet>
      <dgm:spPr/>
    </dgm:pt>
    <dgm:pt modelId="{BB1CA372-A351-4B72-9EB9-4CCC855343E9}" type="pres">
      <dgm:prSet presAssocID="{331F1344-6721-495A-8F85-A4ECA2C2FD2E}" presName="rootComposite2" presStyleCnt="0"/>
      <dgm:spPr/>
    </dgm:pt>
    <dgm:pt modelId="{234B772D-9E5F-4497-9771-322FE4102CEE}" type="pres">
      <dgm:prSet presAssocID="{331F1344-6721-495A-8F85-A4ECA2C2FD2E}" presName="rootText2" presStyleLbl="alignAcc1" presStyleIdx="0" presStyleCnt="0" custLinFactNeighborX="-2762" custLinFactNeighborY="-69046">
        <dgm:presLayoutVars>
          <dgm:chPref val="3"/>
        </dgm:presLayoutVars>
      </dgm:prSet>
      <dgm:spPr/>
    </dgm:pt>
    <dgm:pt modelId="{D671FE7B-0AC5-4BE5-835E-5164870B78B9}" type="pres">
      <dgm:prSet presAssocID="{331F1344-6721-495A-8F85-A4ECA2C2FD2E}" presName="topArc2" presStyleLbl="parChTrans1D1" presStyleIdx="30" presStyleCnt="32"/>
      <dgm:spPr/>
    </dgm:pt>
    <dgm:pt modelId="{772F9578-1905-4460-802D-BEBB6E18A21A}" type="pres">
      <dgm:prSet presAssocID="{331F1344-6721-495A-8F85-A4ECA2C2FD2E}" presName="bottomArc2" presStyleLbl="parChTrans1D1" presStyleIdx="31" presStyleCnt="32"/>
      <dgm:spPr/>
    </dgm:pt>
    <dgm:pt modelId="{A633C472-B7D4-473C-9501-ABC2AB58E54B}" type="pres">
      <dgm:prSet presAssocID="{331F1344-6721-495A-8F85-A4ECA2C2FD2E}" presName="topConnNode2" presStyleLbl="node3" presStyleIdx="0" presStyleCnt="0"/>
      <dgm:spPr/>
    </dgm:pt>
    <dgm:pt modelId="{4DCC9CB9-3BBB-4CEB-AD38-D19B3C3843FC}" type="pres">
      <dgm:prSet presAssocID="{331F1344-6721-495A-8F85-A4ECA2C2FD2E}" presName="hierChild4" presStyleCnt="0"/>
      <dgm:spPr/>
    </dgm:pt>
    <dgm:pt modelId="{41C8592C-6487-400F-913F-A70F9497EDCC}" type="pres">
      <dgm:prSet presAssocID="{331F1344-6721-495A-8F85-A4ECA2C2FD2E}" presName="hierChild5" presStyleCnt="0"/>
      <dgm:spPr/>
    </dgm:pt>
    <dgm:pt modelId="{B6B6C846-8FDB-43CF-8CE4-FEA88D754A9D}" type="pres">
      <dgm:prSet presAssocID="{622AF83C-7E56-4352-8EAD-A2816F5D364E}" presName="hierChild5" presStyleCnt="0"/>
      <dgm:spPr/>
    </dgm:pt>
    <dgm:pt modelId="{46E15947-88FD-4BC2-AD04-1A155BAD4CC2}" type="pres">
      <dgm:prSet presAssocID="{19B1E94E-8F82-4CC4-B5AB-C3764A8D6D9F}" presName="hierChild3" presStyleCnt="0"/>
      <dgm:spPr/>
    </dgm:pt>
  </dgm:ptLst>
  <dgm:cxnLst>
    <dgm:cxn modelId="{174D2802-6964-4C9C-BC17-B2944C890245}" type="presOf" srcId="{A364AA68-FEF1-4DB5-AA49-EC32C447A41D}" destId="{88E261D4-A7B7-463B-A51A-8CFF5FB07827}" srcOrd="1" destOrd="0" presId="urn:microsoft.com/office/officeart/2008/layout/HalfCircleOrganizationChart"/>
    <dgm:cxn modelId="{0A31890A-05A4-478F-A657-8785C78A551F}" srcId="{622AF83C-7E56-4352-8EAD-A2816F5D364E}" destId="{A364AA68-FEF1-4DB5-AA49-EC32C447A41D}" srcOrd="2" destOrd="0" parTransId="{EDA6F3B7-8F14-4748-B81D-B986DFE39354}" sibTransId="{7A7F30C7-8AAB-410D-8912-1B87ED25ACA7}"/>
    <dgm:cxn modelId="{97B18E0A-6813-4E46-9193-A90460C0B399}" srcId="{6F4CE31D-285A-4BE0-B3E8-6CC60AE497ED}" destId="{28604575-8C89-404F-8553-984866784DF7}" srcOrd="1" destOrd="0" parTransId="{11183B1D-3E43-406B-AD1D-A71ACC43E460}" sibTransId="{B269DEFC-AC11-4706-9731-581DE56A8B40}"/>
    <dgm:cxn modelId="{77447510-5EBA-42DA-8449-5A0C79E93532}" srcId="{19B1E94E-8F82-4CC4-B5AB-C3764A8D6D9F}" destId="{6F4CE31D-285A-4BE0-B3E8-6CC60AE497ED}" srcOrd="0" destOrd="0" parTransId="{48748CAE-98E1-42EA-A22C-5BF1D2A9C0BB}" sibTransId="{EA9B6E78-D235-447B-95D5-3DB8B193768B}"/>
    <dgm:cxn modelId="{5A643D13-D898-4012-8281-248DCE7E57D9}" type="presOf" srcId="{FA9811E2-1D49-43D2-A818-4B03897B82EA}" destId="{BE1B6125-0B0C-45F3-A133-9897AC630D4B}" srcOrd="1" destOrd="0" presId="urn:microsoft.com/office/officeart/2008/layout/HalfCircleOrganizationChart"/>
    <dgm:cxn modelId="{824E1D16-5A32-42A9-84BF-30E7629AAC0E}" srcId="{8784CC80-818E-47D7-A64A-2811AC399102}" destId="{EDB66F5E-F58F-4C8F-B707-F6E099A2B2FD}" srcOrd="0" destOrd="0" parTransId="{AAA393B8-C783-44F0-B575-193B9F4ACE9D}" sibTransId="{9510946E-48F5-4542-B5B1-6CCC874C0777}"/>
    <dgm:cxn modelId="{3AA6FB17-A964-4F67-8491-A4740A0218D0}" srcId="{622AF83C-7E56-4352-8EAD-A2816F5D364E}" destId="{331F1344-6721-495A-8F85-A4ECA2C2FD2E}" srcOrd="4" destOrd="0" parTransId="{1FE3284A-7E09-4161-A2F5-79C4D96B0980}" sibTransId="{9945B5DE-9A18-4F44-9BAF-710790581EE7}"/>
    <dgm:cxn modelId="{5A435218-0F55-4AF1-8226-52EC5B7ADCE0}" type="presOf" srcId="{48748CAE-98E1-42EA-A22C-5BF1D2A9C0BB}" destId="{2732F818-9380-4835-AEDF-AEA8C305786A}" srcOrd="0" destOrd="0" presId="urn:microsoft.com/office/officeart/2008/layout/HalfCircleOrganizationChart"/>
    <dgm:cxn modelId="{B421F71B-B8F3-4991-B2D0-63E865A11793}" type="presOf" srcId="{EE6943F1-2AA7-48E5-A815-06B8DDBA7B46}" destId="{C6077C7A-6881-4159-AEC8-55947332D348}" srcOrd="0" destOrd="0" presId="urn:microsoft.com/office/officeart/2008/layout/HalfCircleOrganizationChart"/>
    <dgm:cxn modelId="{F01D7522-258C-4950-A0BA-69CFDC849F80}" srcId="{19B1E94E-8F82-4CC4-B5AB-C3764A8D6D9F}" destId="{622AF83C-7E56-4352-8EAD-A2816F5D364E}" srcOrd="3" destOrd="0" parTransId="{B73A0A63-2DEA-4574-B727-61C001964E16}" sibTransId="{1DD8A254-BA33-42BB-A440-F60A602A79DB}"/>
    <dgm:cxn modelId="{10EEFE23-BE1C-4D7B-BDD4-667BBDCCA8F9}" srcId="{6F4CE31D-285A-4BE0-B3E8-6CC60AE497ED}" destId="{6A8968BF-DDE8-4807-BC91-EE5C5A41BE3F}" srcOrd="2" destOrd="0" parTransId="{726F7F9D-2E2D-4214-A2A3-EB7A8F535435}" sibTransId="{5C29C8A7-68F6-46D4-9E09-6C76BF8DCB64}"/>
    <dgm:cxn modelId="{37D44D26-1A44-4504-80EB-D5EED7B0190C}" type="presOf" srcId="{B73A0A63-2DEA-4574-B727-61C001964E16}" destId="{B0DA6ACF-A4FA-4BF7-81E0-B82B26FD3F4D}" srcOrd="0" destOrd="0" presId="urn:microsoft.com/office/officeart/2008/layout/HalfCircleOrganizationChart"/>
    <dgm:cxn modelId="{6E0F6128-9E51-44E8-A6E7-6F53ECD71DA3}" type="presOf" srcId="{6F4CE31D-285A-4BE0-B3E8-6CC60AE497ED}" destId="{04CA0735-B9FB-4F05-805B-80F1D1DF8AD7}" srcOrd="1" destOrd="0" presId="urn:microsoft.com/office/officeart/2008/layout/HalfCircleOrganizationChart"/>
    <dgm:cxn modelId="{52575828-E519-43D8-A871-7FFAEEF41F66}" type="presOf" srcId="{4BF673FB-6E8F-4281-B41F-43CDA4A7CC62}" destId="{41B75645-E334-4F21-AA7C-6B6F22A27B31}" srcOrd="0" destOrd="0" presId="urn:microsoft.com/office/officeart/2008/layout/HalfCircleOrganizationChart"/>
    <dgm:cxn modelId="{19CBF72A-3860-4E33-91A6-A5AD1CAB8D51}" srcId="{59B38CC5-2403-46FA-B52F-E670E9E44C8D}" destId="{19B1E94E-8F82-4CC4-B5AB-C3764A8D6D9F}" srcOrd="0" destOrd="0" parTransId="{C78D6EE8-2C3F-4DB4-9DC0-5A4B4F1399B3}" sibTransId="{17FF86FD-281B-40DF-B271-51E3061C7891}"/>
    <dgm:cxn modelId="{219B6D2D-6C1A-4663-A550-164385BF09C3}" type="presOf" srcId="{19B1E94E-8F82-4CC4-B5AB-C3764A8D6D9F}" destId="{11250627-23DD-4FF2-8C96-A7964B8C908E}" srcOrd="1" destOrd="0" presId="urn:microsoft.com/office/officeart/2008/layout/HalfCircleOrganizationChart"/>
    <dgm:cxn modelId="{8DB53630-AED3-43F8-99A4-4444894A98E7}" type="presOf" srcId="{4BF673FB-6E8F-4281-B41F-43CDA4A7CC62}" destId="{69B582A1-61FA-42F6-8E55-AC10C2D41EF6}" srcOrd="1" destOrd="0" presId="urn:microsoft.com/office/officeart/2008/layout/HalfCircleOrganizationChart"/>
    <dgm:cxn modelId="{72D0F934-C278-4229-A9B2-3577ED592FBD}" type="presOf" srcId="{4DDA6FDE-D5A7-4306-BEA8-93597D26E9AD}" destId="{B7FB4F9C-46C2-41C7-808A-6199F449C9F2}" srcOrd="0" destOrd="0" presId="urn:microsoft.com/office/officeart/2008/layout/HalfCircleOrganizationChart"/>
    <dgm:cxn modelId="{DBFD493B-809F-4C50-864B-B64ED01E9EDC}" srcId="{622AF83C-7E56-4352-8EAD-A2816F5D364E}" destId="{82C0A767-0371-49EC-928E-EC22DC3D278A}" srcOrd="3" destOrd="0" parTransId="{34FF2972-078D-4F67-A064-71937E7BEC9B}" sibTransId="{1EB680B5-0AC1-4061-93E8-4030A1712B9A}"/>
    <dgm:cxn modelId="{D4323A40-F02D-4FDD-94FD-50689563266D}" type="presOf" srcId="{4AA1FDC6-767F-4A53-8514-6DF6DABF6F93}" destId="{6DBCEF09-4204-4CEC-A6DD-4B869DB642E8}" srcOrd="0" destOrd="0" presId="urn:microsoft.com/office/officeart/2008/layout/HalfCircleOrganizationChart"/>
    <dgm:cxn modelId="{ACD14E5B-C323-4090-BE4E-99D6D8CD9C32}" type="presOf" srcId="{726F7F9D-2E2D-4214-A2A3-EB7A8F535435}" destId="{24301D7A-DB91-4FFA-B920-C1A5E374563F}" srcOrd="0" destOrd="0" presId="urn:microsoft.com/office/officeart/2008/layout/HalfCircleOrganizationChart"/>
    <dgm:cxn modelId="{3DE9705F-CBEA-4E8A-BC79-A3FFFAEF83F8}" type="presOf" srcId="{6A8968BF-DDE8-4807-BC91-EE5C5A41BE3F}" destId="{1C619A34-FC2F-483D-8438-89FEF3A52A3B}" srcOrd="1" destOrd="0" presId="urn:microsoft.com/office/officeart/2008/layout/HalfCircleOrganizationChart"/>
    <dgm:cxn modelId="{B23B8D60-747D-4C02-95D4-21AB7905A0C8}" type="presOf" srcId="{AAA393B8-C783-44F0-B575-193B9F4ACE9D}" destId="{08E3867E-783F-4D85-B5DA-671539F61B65}" srcOrd="0" destOrd="0" presId="urn:microsoft.com/office/officeart/2008/layout/HalfCircleOrganizationChart"/>
    <dgm:cxn modelId="{7CC4C343-5F1F-40A1-BB24-08217833DC9A}" type="presOf" srcId="{C7C78366-1153-459A-8982-6799D69827D5}" destId="{E68BD094-BD3D-475D-B2CB-D6D440EDAE94}" srcOrd="0" destOrd="0" presId="urn:microsoft.com/office/officeart/2008/layout/HalfCircleOrganizationChart"/>
    <dgm:cxn modelId="{7DEAC265-80CA-4D69-8977-7AE0B427003E}" type="presOf" srcId="{82C0A767-0371-49EC-928E-EC22DC3D278A}" destId="{0B2A57D4-E4E3-4F0D-9F4A-E5A6F6DDE97C}" srcOrd="1" destOrd="0" presId="urn:microsoft.com/office/officeart/2008/layout/HalfCircleOrganizationChart"/>
    <dgm:cxn modelId="{B2D8E366-B89B-47CB-801B-3DC59B366E9B}" type="presOf" srcId="{EDA6F3B7-8F14-4748-B81D-B986DFE39354}" destId="{4DD5DFAF-827A-4069-9CE7-E380E3C2EF75}" srcOrd="0" destOrd="0" presId="urn:microsoft.com/office/officeart/2008/layout/HalfCircleOrganizationChart"/>
    <dgm:cxn modelId="{C0961848-3073-4DBD-8D1F-79BAEEE928B8}" type="presOf" srcId="{8784CC80-818E-47D7-A64A-2811AC399102}" destId="{BCC57F37-3E6D-4737-9D85-6B95C4709112}" srcOrd="1" destOrd="0" presId="urn:microsoft.com/office/officeart/2008/layout/HalfCircleOrganizationChart"/>
    <dgm:cxn modelId="{0DF05048-D940-45E2-B455-CE80B1AD54C7}" type="presOf" srcId="{EDB66F5E-F58F-4C8F-B707-F6E099A2B2FD}" destId="{B7911229-8ABF-4B36-8589-37C6E784A193}" srcOrd="1" destOrd="0" presId="urn:microsoft.com/office/officeart/2008/layout/HalfCircleOrganizationChart"/>
    <dgm:cxn modelId="{AF01EF49-9FBE-46D1-8603-3CC2301A9635}" srcId="{19B1E94E-8F82-4CC4-B5AB-C3764A8D6D9F}" destId="{8784CC80-818E-47D7-A64A-2811AC399102}" srcOrd="1" destOrd="0" parTransId="{7755CC16-9BFB-461B-9B6F-31BD7B54F8A9}" sibTransId="{C726596F-C2A5-45BD-85E7-A45B152E203E}"/>
    <dgm:cxn modelId="{06600A6A-9FFB-4962-9DFA-16156A0A7FBA}" srcId="{19B1E94E-8F82-4CC4-B5AB-C3764A8D6D9F}" destId="{EE6943F1-2AA7-48E5-A815-06B8DDBA7B46}" srcOrd="2" destOrd="0" parTransId="{2A22C4A1-25E2-43B3-BEE1-D4A77B102700}" sibTransId="{A52688D2-C04D-4EB2-824E-BF10A010C6B5}"/>
    <dgm:cxn modelId="{B1A1676C-9F71-4CDF-A127-19114809C64C}" type="presOf" srcId="{28604575-8C89-404F-8553-984866784DF7}" destId="{6477A3B2-C24C-4851-9F4F-E3045E23612B}" srcOrd="0" destOrd="0" presId="urn:microsoft.com/office/officeart/2008/layout/HalfCircleOrganizationChart"/>
    <dgm:cxn modelId="{CA70C56D-DA58-4AC3-8FAD-602A2971C816}" type="presOf" srcId="{6F4CE31D-285A-4BE0-B3E8-6CC60AE497ED}" destId="{363F8019-CEC2-4718-988C-40C7ED9E5A0B}" srcOrd="0" destOrd="0" presId="urn:microsoft.com/office/officeart/2008/layout/HalfCircleOrganizationChart"/>
    <dgm:cxn modelId="{B63B7772-F4E5-4261-8E4E-E98C486831D8}" srcId="{622AF83C-7E56-4352-8EAD-A2816F5D364E}" destId="{4BF673FB-6E8F-4281-B41F-43CDA4A7CC62}" srcOrd="1" destOrd="0" parTransId="{8765FF8C-1C90-4006-BB3E-6335C374E4EF}" sibTransId="{18251383-8F97-4585-A8DF-FE624D806DA5}"/>
    <dgm:cxn modelId="{619F5277-BC1B-4D34-9DA0-3B89E6A54F05}" type="presOf" srcId="{331F1344-6721-495A-8F85-A4ECA2C2FD2E}" destId="{234B772D-9E5F-4497-9771-322FE4102CEE}" srcOrd="0" destOrd="0" presId="urn:microsoft.com/office/officeart/2008/layout/HalfCircleOrganizationChart"/>
    <dgm:cxn modelId="{0DF4587E-810E-4B3F-97D3-415B02F24980}" type="presOf" srcId="{B5DB1CF7-0FB9-46C1-9BB2-E676154381CB}" destId="{23336840-A417-4BCF-94E8-1268D2D1E12F}" srcOrd="0" destOrd="0" presId="urn:microsoft.com/office/officeart/2008/layout/HalfCircleOrganizationChart"/>
    <dgm:cxn modelId="{028DAF84-AAD2-4341-84D6-8A5B4C4E3220}" srcId="{8784CC80-818E-47D7-A64A-2811AC399102}" destId="{B5DB1CF7-0FB9-46C1-9BB2-E676154381CB}" srcOrd="2" destOrd="0" parTransId="{1BBA3530-F7E4-4E41-860D-3714BE79CCAB}" sibTransId="{83557998-34C8-4E6F-A8CE-6BA990FB3EAB}"/>
    <dgm:cxn modelId="{BFB6E587-34F3-4297-BB6E-E3029151F861}" type="presOf" srcId="{11183B1D-3E43-406B-AD1D-A71ACC43E460}" destId="{F1C4F72B-8F1A-457E-886F-EAED32A7EBC7}" srcOrd="0" destOrd="0" presId="urn:microsoft.com/office/officeart/2008/layout/HalfCircleOrganizationChart"/>
    <dgm:cxn modelId="{C636D189-424B-4999-B0B1-24ADE0837A82}" type="presOf" srcId="{FA9811E2-1D49-43D2-A818-4B03897B82EA}" destId="{F5F390F1-671A-467F-B575-62B2A0D6C74E}" srcOrd="0" destOrd="0" presId="urn:microsoft.com/office/officeart/2008/layout/HalfCircleOrganizationChart"/>
    <dgm:cxn modelId="{E0B5288B-BF9B-42BD-A79C-19696EE8173D}" type="presOf" srcId="{622AF83C-7E56-4352-8EAD-A2816F5D364E}" destId="{A2044B78-3637-43CD-97B3-2BB810CFDEFD}" srcOrd="1" destOrd="0" presId="urn:microsoft.com/office/officeart/2008/layout/HalfCircleOrganizationChart"/>
    <dgm:cxn modelId="{1DED628F-0C20-4EEA-881F-579E5FC5ABCC}" type="presOf" srcId="{1FE3284A-7E09-4161-A2F5-79C4D96B0980}" destId="{6571C8D5-4E9C-41B7-8436-1CF9E024DE44}" srcOrd="0" destOrd="0" presId="urn:microsoft.com/office/officeart/2008/layout/HalfCircleOrganizationChart"/>
    <dgm:cxn modelId="{93467890-D090-492F-B6CF-BEEE78922252}" type="presOf" srcId="{331F1344-6721-495A-8F85-A4ECA2C2FD2E}" destId="{A633C472-B7D4-473C-9501-ABC2AB58E54B}" srcOrd="1" destOrd="0" presId="urn:microsoft.com/office/officeart/2008/layout/HalfCircleOrganizationChart"/>
    <dgm:cxn modelId="{2F099990-FD8E-4662-92F2-C91C75A47A5F}" type="presOf" srcId="{2A22C4A1-25E2-43B3-BEE1-D4A77B102700}" destId="{E837A93D-76C3-4738-8361-3946FE24B8CA}" srcOrd="0" destOrd="0" presId="urn:microsoft.com/office/officeart/2008/layout/HalfCircleOrganizationChart"/>
    <dgm:cxn modelId="{46424B9D-09BD-45B0-B17F-3CE7109D1639}" srcId="{8784CC80-818E-47D7-A64A-2811AC399102}" destId="{FA9811E2-1D49-43D2-A818-4B03897B82EA}" srcOrd="1" destOrd="0" parTransId="{E3B9DB2B-E2A3-40CF-B350-ABDDD7BF2CA2}" sibTransId="{5819B413-EBC5-48B1-9E3E-99BE633D480B}"/>
    <dgm:cxn modelId="{816D07A6-DBDC-458A-844F-E33A2881E568}" type="presOf" srcId="{E3B9DB2B-E2A3-40CF-B350-ABDDD7BF2CA2}" destId="{52A98861-AE54-4323-8237-043E9EBAA102}" srcOrd="0" destOrd="0" presId="urn:microsoft.com/office/officeart/2008/layout/HalfCircleOrganizationChart"/>
    <dgm:cxn modelId="{45E5D0A9-146B-4C56-A8F6-223DE23B6C22}" type="presOf" srcId="{EE6943F1-2AA7-48E5-A815-06B8DDBA7B46}" destId="{A0A2926B-ED78-4D54-AE9B-C38679012304}" srcOrd="1" destOrd="0" presId="urn:microsoft.com/office/officeart/2008/layout/HalfCircleOrganizationChart"/>
    <dgm:cxn modelId="{B4524BAC-B3CB-4B7D-8CEB-B4488DCA2595}" srcId="{622AF83C-7E56-4352-8EAD-A2816F5D364E}" destId="{79A5A95B-8F47-4D29-B6B7-B5FB57F2D019}" srcOrd="0" destOrd="0" parTransId="{4DDA6FDE-D5A7-4306-BEA8-93597D26E9AD}" sibTransId="{B212AF85-5D4F-4788-BE84-8ACF49A32F6D}"/>
    <dgm:cxn modelId="{B4A267B4-D011-4BBB-A979-CD636CF8E742}" srcId="{6F4CE31D-285A-4BE0-B3E8-6CC60AE497ED}" destId="{C7C78366-1153-459A-8982-6799D69827D5}" srcOrd="0" destOrd="0" parTransId="{4AA1FDC6-767F-4A53-8514-6DF6DABF6F93}" sibTransId="{CF7D1E9D-C313-4C99-9818-EC08DE375940}"/>
    <dgm:cxn modelId="{6EBC74BD-CC9A-4B5F-866B-163100C2D20A}" type="presOf" srcId="{8765FF8C-1C90-4006-BB3E-6335C374E4EF}" destId="{E70BAEA4-0CB9-45CF-852A-43E389FA3B25}" srcOrd="0" destOrd="0" presId="urn:microsoft.com/office/officeart/2008/layout/HalfCircleOrganizationChart"/>
    <dgm:cxn modelId="{89A2F5BE-3D00-4A3A-946D-CE408586AB00}" type="presOf" srcId="{1BBA3530-F7E4-4E41-860D-3714BE79CCAB}" destId="{9815F048-517B-4A9C-9D46-11C5C347878C}" srcOrd="0" destOrd="0" presId="urn:microsoft.com/office/officeart/2008/layout/HalfCircleOrganizationChart"/>
    <dgm:cxn modelId="{C7B543C0-B237-4B86-94C8-D6642781CF8A}" type="presOf" srcId="{82C0A767-0371-49EC-928E-EC22DC3D278A}" destId="{E9E5861C-B61A-4D01-8971-8531A5FC4271}" srcOrd="0" destOrd="0" presId="urn:microsoft.com/office/officeart/2008/layout/HalfCircleOrganizationChart"/>
    <dgm:cxn modelId="{26DB1CC4-1EEC-4F16-B294-D8C90AFB5E38}" type="presOf" srcId="{7755CC16-9BFB-461B-9B6F-31BD7B54F8A9}" destId="{1C313D2D-2F4A-4B79-A7E9-DBBAC8F7C696}" srcOrd="0" destOrd="0" presId="urn:microsoft.com/office/officeart/2008/layout/HalfCircleOrganizationChart"/>
    <dgm:cxn modelId="{A36AAEC5-D76A-4AA7-9B16-C4DE6CE3CFBD}" type="presOf" srcId="{59B38CC5-2403-46FA-B52F-E670E9E44C8D}" destId="{E03D95F1-EB5D-4953-BED0-6C8E73FA380B}" srcOrd="0" destOrd="0" presId="urn:microsoft.com/office/officeart/2008/layout/HalfCircleOrganizationChart"/>
    <dgm:cxn modelId="{6239DCCA-95E8-4647-9F2A-CFCE9CE4DCAE}" type="presOf" srcId="{B5DB1CF7-0FB9-46C1-9BB2-E676154381CB}" destId="{FB3C2898-1590-4413-B063-DEDFD9026C18}" srcOrd="1" destOrd="0" presId="urn:microsoft.com/office/officeart/2008/layout/HalfCircleOrganizationChart"/>
    <dgm:cxn modelId="{B5D785CC-51AE-4CA9-89BC-43EB2B9F36AC}" type="presOf" srcId="{79A5A95B-8F47-4D29-B6B7-B5FB57F2D019}" destId="{F96E7ADB-875A-4728-9726-55E3C363373B}" srcOrd="0" destOrd="0" presId="urn:microsoft.com/office/officeart/2008/layout/HalfCircleOrganizationChart"/>
    <dgm:cxn modelId="{9DC9B8D5-FB0B-491B-A90C-61FFE758DCFE}" type="presOf" srcId="{6A8968BF-DDE8-4807-BC91-EE5C5A41BE3F}" destId="{9AC5F318-1DEA-4576-9D55-5B57CBC0B795}" srcOrd="0" destOrd="0" presId="urn:microsoft.com/office/officeart/2008/layout/HalfCircleOrganizationChart"/>
    <dgm:cxn modelId="{38C6B8D6-3F69-4193-A948-CFF2B31E1BD0}" type="presOf" srcId="{28604575-8C89-404F-8553-984866784DF7}" destId="{B94205AF-3E2D-467F-989A-CD2CBFA6C2E8}" srcOrd="1" destOrd="0" presId="urn:microsoft.com/office/officeart/2008/layout/HalfCircleOrganizationChart"/>
    <dgm:cxn modelId="{C86FFEE9-97C2-49AF-920B-4B01DE59E2A0}" type="presOf" srcId="{EDB66F5E-F58F-4C8F-B707-F6E099A2B2FD}" destId="{5FC85F43-38DF-4316-AB99-3C8C8CF124CB}" srcOrd="0" destOrd="0" presId="urn:microsoft.com/office/officeart/2008/layout/HalfCircleOrganizationChart"/>
    <dgm:cxn modelId="{E179F6F4-6EFD-47F3-B35F-A2729157F3A7}" type="presOf" srcId="{C7C78366-1153-459A-8982-6799D69827D5}" destId="{1F551512-08A1-487A-8643-81FA0BF0FFA1}" srcOrd="1" destOrd="0" presId="urn:microsoft.com/office/officeart/2008/layout/HalfCircleOrganizationChart"/>
    <dgm:cxn modelId="{453893F8-BD5A-4749-8156-6F8D22B243D8}" type="presOf" srcId="{19B1E94E-8F82-4CC4-B5AB-C3764A8D6D9F}" destId="{B179E1F2-4E17-476B-BD35-462234E34B50}" srcOrd="0" destOrd="0" presId="urn:microsoft.com/office/officeart/2008/layout/HalfCircleOrganizationChart"/>
    <dgm:cxn modelId="{B8FA86F9-8089-48D4-99F4-66DA24A5344D}" type="presOf" srcId="{A364AA68-FEF1-4DB5-AA49-EC32C447A41D}" destId="{81507339-D93E-4276-873B-76B416EF943F}" srcOrd="0" destOrd="0" presId="urn:microsoft.com/office/officeart/2008/layout/HalfCircleOrganizationChart"/>
    <dgm:cxn modelId="{9C4196F9-5EF4-4247-ADF3-E7602ABDA1AD}" type="presOf" srcId="{79A5A95B-8F47-4D29-B6B7-B5FB57F2D019}" destId="{0136C784-EAA5-46B1-834A-EA734C97753B}" srcOrd="1" destOrd="0" presId="urn:microsoft.com/office/officeart/2008/layout/HalfCircleOrganizationChart"/>
    <dgm:cxn modelId="{775B74FA-1EB8-467B-AE79-FB7408FD30FE}" type="presOf" srcId="{34FF2972-078D-4F67-A064-71937E7BEC9B}" destId="{772F2494-45C7-465E-BCA7-66395B31057B}" srcOrd="0" destOrd="0" presId="urn:microsoft.com/office/officeart/2008/layout/HalfCircleOrganizationChart"/>
    <dgm:cxn modelId="{B9C452FB-0F46-4D40-990A-39EA68D3426C}" type="presOf" srcId="{622AF83C-7E56-4352-8EAD-A2816F5D364E}" destId="{19220EE7-AD45-4D4F-B6BD-55B277BE2249}" srcOrd="0" destOrd="0" presId="urn:microsoft.com/office/officeart/2008/layout/HalfCircleOrganizationChart"/>
    <dgm:cxn modelId="{D110FFFF-91AF-4275-A503-7AA30181A1AA}" type="presOf" srcId="{8784CC80-818E-47D7-A64A-2811AC399102}" destId="{07B4A215-71BE-4571-9F5D-8C02EB3958D3}" srcOrd="0" destOrd="0" presId="urn:microsoft.com/office/officeart/2008/layout/HalfCircleOrganizationChart"/>
    <dgm:cxn modelId="{D99BA0FA-FA75-4D33-A06C-06174B9A4399}" type="presParOf" srcId="{E03D95F1-EB5D-4953-BED0-6C8E73FA380B}" destId="{7D4D845E-28DC-4C09-8D1C-10188129CAE0}" srcOrd="0" destOrd="0" presId="urn:microsoft.com/office/officeart/2008/layout/HalfCircleOrganizationChart"/>
    <dgm:cxn modelId="{FE3C7D9F-D62F-48E2-A6C3-2432E7ABA520}" type="presParOf" srcId="{7D4D845E-28DC-4C09-8D1C-10188129CAE0}" destId="{9093C47D-D99F-43B9-B64C-61EB5A727263}" srcOrd="0" destOrd="0" presId="urn:microsoft.com/office/officeart/2008/layout/HalfCircleOrganizationChart"/>
    <dgm:cxn modelId="{DD73F538-83B6-4CED-8DA6-D2EAFB73389E}" type="presParOf" srcId="{9093C47D-D99F-43B9-B64C-61EB5A727263}" destId="{B179E1F2-4E17-476B-BD35-462234E34B50}" srcOrd="0" destOrd="0" presId="urn:microsoft.com/office/officeart/2008/layout/HalfCircleOrganizationChart"/>
    <dgm:cxn modelId="{E9789359-139D-4721-9E22-46F7CCE5C6E4}" type="presParOf" srcId="{9093C47D-D99F-43B9-B64C-61EB5A727263}" destId="{DA4D49A1-BBBD-470D-805F-2958EBFFA1D6}" srcOrd="1" destOrd="0" presId="urn:microsoft.com/office/officeart/2008/layout/HalfCircleOrganizationChart"/>
    <dgm:cxn modelId="{B328D9C5-049B-4E50-B55B-C57B9CB3B8AA}" type="presParOf" srcId="{9093C47D-D99F-43B9-B64C-61EB5A727263}" destId="{970AD729-72AF-4B41-AE4F-BDC99AEE029C}" srcOrd="2" destOrd="0" presId="urn:microsoft.com/office/officeart/2008/layout/HalfCircleOrganizationChart"/>
    <dgm:cxn modelId="{3EB815B0-7769-4A06-80E2-437D984E8F1D}" type="presParOf" srcId="{9093C47D-D99F-43B9-B64C-61EB5A727263}" destId="{11250627-23DD-4FF2-8C96-A7964B8C908E}" srcOrd="3" destOrd="0" presId="urn:microsoft.com/office/officeart/2008/layout/HalfCircleOrganizationChart"/>
    <dgm:cxn modelId="{6A009649-29DA-42F0-88D6-B714E1CF8E04}" type="presParOf" srcId="{7D4D845E-28DC-4C09-8D1C-10188129CAE0}" destId="{6A94B03F-1262-488E-9EDD-2BF2D7475DCE}" srcOrd="1" destOrd="0" presId="urn:microsoft.com/office/officeart/2008/layout/HalfCircleOrganizationChart"/>
    <dgm:cxn modelId="{B6A6C2AF-BF08-48CC-B2FD-A11FF1CEABEE}" type="presParOf" srcId="{6A94B03F-1262-488E-9EDD-2BF2D7475DCE}" destId="{2732F818-9380-4835-AEDF-AEA8C305786A}" srcOrd="0" destOrd="0" presId="urn:microsoft.com/office/officeart/2008/layout/HalfCircleOrganizationChart"/>
    <dgm:cxn modelId="{0AC27835-4DD7-4901-93BC-0B8455CB3102}" type="presParOf" srcId="{6A94B03F-1262-488E-9EDD-2BF2D7475DCE}" destId="{2E0C2B8F-20AE-4817-BB59-A7ADA85DF8ED}" srcOrd="1" destOrd="0" presId="urn:microsoft.com/office/officeart/2008/layout/HalfCircleOrganizationChart"/>
    <dgm:cxn modelId="{D0E2EF86-357B-4E86-B896-794461186D12}" type="presParOf" srcId="{2E0C2B8F-20AE-4817-BB59-A7ADA85DF8ED}" destId="{81BFC06E-8573-4F71-A8A6-3E42D6F9F517}" srcOrd="0" destOrd="0" presId="urn:microsoft.com/office/officeart/2008/layout/HalfCircleOrganizationChart"/>
    <dgm:cxn modelId="{1C73E96D-61C7-4EB3-8547-126867CF596E}" type="presParOf" srcId="{81BFC06E-8573-4F71-A8A6-3E42D6F9F517}" destId="{363F8019-CEC2-4718-988C-40C7ED9E5A0B}" srcOrd="0" destOrd="0" presId="urn:microsoft.com/office/officeart/2008/layout/HalfCircleOrganizationChart"/>
    <dgm:cxn modelId="{7D71C71F-A9D1-4F4B-B43C-F419F95301E4}" type="presParOf" srcId="{81BFC06E-8573-4F71-A8A6-3E42D6F9F517}" destId="{20E6150A-EB26-4796-8FAF-D30DDDDA27E0}" srcOrd="1" destOrd="0" presId="urn:microsoft.com/office/officeart/2008/layout/HalfCircleOrganizationChart"/>
    <dgm:cxn modelId="{12752B2B-5B86-4048-B2C0-1D90E17F3943}" type="presParOf" srcId="{81BFC06E-8573-4F71-A8A6-3E42D6F9F517}" destId="{A8316811-E7C1-4017-BB3C-C36FCA266BF9}" srcOrd="2" destOrd="0" presId="urn:microsoft.com/office/officeart/2008/layout/HalfCircleOrganizationChart"/>
    <dgm:cxn modelId="{7B9F5706-6F41-494B-872B-06AC05843339}" type="presParOf" srcId="{81BFC06E-8573-4F71-A8A6-3E42D6F9F517}" destId="{04CA0735-B9FB-4F05-805B-80F1D1DF8AD7}" srcOrd="3" destOrd="0" presId="urn:microsoft.com/office/officeart/2008/layout/HalfCircleOrganizationChart"/>
    <dgm:cxn modelId="{E4502214-E05B-4C5F-A181-CB9CBF23E15D}" type="presParOf" srcId="{2E0C2B8F-20AE-4817-BB59-A7ADA85DF8ED}" destId="{173816F0-21F9-49A3-8A02-CC4D02351339}" srcOrd="1" destOrd="0" presId="urn:microsoft.com/office/officeart/2008/layout/HalfCircleOrganizationChart"/>
    <dgm:cxn modelId="{83EE2F87-131C-4FFA-89D4-67C21EF9B3EB}" type="presParOf" srcId="{173816F0-21F9-49A3-8A02-CC4D02351339}" destId="{6DBCEF09-4204-4CEC-A6DD-4B869DB642E8}" srcOrd="0" destOrd="0" presId="urn:microsoft.com/office/officeart/2008/layout/HalfCircleOrganizationChart"/>
    <dgm:cxn modelId="{0D1A7DAC-FE19-40C5-AB90-9D35B1A19F16}" type="presParOf" srcId="{173816F0-21F9-49A3-8A02-CC4D02351339}" destId="{954B8506-CB49-4F61-9181-8DE7556E1B7E}" srcOrd="1" destOrd="0" presId="urn:microsoft.com/office/officeart/2008/layout/HalfCircleOrganizationChart"/>
    <dgm:cxn modelId="{9FED5F80-24E8-40D4-AE90-0C1B64AA4E07}" type="presParOf" srcId="{954B8506-CB49-4F61-9181-8DE7556E1B7E}" destId="{DFD4BA6D-527C-4312-AAEF-E52512712DCD}" srcOrd="0" destOrd="0" presId="urn:microsoft.com/office/officeart/2008/layout/HalfCircleOrganizationChart"/>
    <dgm:cxn modelId="{F6D19899-B75B-40BB-9331-FF91E2CA436F}" type="presParOf" srcId="{DFD4BA6D-527C-4312-AAEF-E52512712DCD}" destId="{E68BD094-BD3D-475D-B2CB-D6D440EDAE94}" srcOrd="0" destOrd="0" presId="urn:microsoft.com/office/officeart/2008/layout/HalfCircleOrganizationChart"/>
    <dgm:cxn modelId="{2D0C5636-B9B7-43EF-8132-DFAEF8C8AEB5}" type="presParOf" srcId="{DFD4BA6D-527C-4312-AAEF-E52512712DCD}" destId="{EC4610BD-0FD8-403D-8A26-6884AC589D40}" srcOrd="1" destOrd="0" presId="urn:microsoft.com/office/officeart/2008/layout/HalfCircleOrganizationChart"/>
    <dgm:cxn modelId="{D9964666-4EA4-4E28-BE5E-608629CC38F8}" type="presParOf" srcId="{DFD4BA6D-527C-4312-AAEF-E52512712DCD}" destId="{43CACA35-5B17-4C04-B143-7CF3DA8B06D9}" srcOrd="2" destOrd="0" presId="urn:microsoft.com/office/officeart/2008/layout/HalfCircleOrganizationChart"/>
    <dgm:cxn modelId="{F9BED7ED-3E71-4D4B-8185-99889ABD5736}" type="presParOf" srcId="{DFD4BA6D-527C-4312-AAEF-E52512712DCD}" destId="{1F551512-08A1-487A-8643-81FA0BF0FFA1}" srcOrd="3" destOrd="0" presId="urn:microsoft.com/office/officeart/2008/layout/HalfCircleOrganizationChart"/>
    <dgm:cxn modelId="{01E5F987-CA05-40BF-944F-5A570465373E}" type="presParOf" srcId="{954B8506-CB49-4F61-9181-8DE7556E1B7E}" destId="{1596BA15-2952-4F2A-9587-A038295BF04C}" srcOrd="1" destOrd="0" presId="urn:microsoft.com/office/officeart/2008/layout/HalfCircleOrganizationChart"/>
    <dgm:cxn modelId="{84CD92D1-D650-4F6F-9C07-AF3FFBFB8FC1}" type="presParOf" srcId="{954B8506-CB49-4F61-9181-8DE7556E1B7E}" destId="{60F567CF-C85B-4964-979E-7DD48C9203DA}" srcOrd="2" destOrd="0" presId="urn:microsoft.com/office/officeart/2008/layout/HalfCircleOrganizationChart"/>
    <dgm:cxn modelId="{49DC01F0-39C6-4498-9DB3-2EE49C3B82A1}" type="presParOf" srcId="{173816F0-21F9-49A3-8A02-CC4D02351339}" destId="{F1C4F72B-8F1A-457E-886F-EAED32A7EBC7}" srcOrd="2" destOrd="0" presId="urn:microsoft.com/office/officeart/2008/layout/HalfCircleOrganizationChart"/>
    <dgm:cxn modelId="{89459319-410C-49D4-92B1-283E40E5B752}" type="presParOf" srcId="{173816F0-21F9-49A3-8A02-CC4D02351339}" destId="{B87D4697-F5AB-4ABE-98B8-DB76BC5A63EA}" srcOrd="3" destOrd="0" presId="urn:microsoft.com/office/officeart/2008/layout/HalfCircleOrganizationChart"/>
    <dgm:cxn modelId="{BDD07402-C3A2-43B3-BAC0-7218F79336F9}" type="presParOf" srcId="{B87D4697-F5AB-4ABE-98B8-DB76BC5A63EA}" destId="{BF986D72-C5FD-4314-B3CB-47D7FEDD3BCE}" srcOrd="0" destOrd="0" presId="urn:microsoft.com/office/officeart/2008/layout/HalfCircleOrganizationChart"/>
    <dgm:cxn modelId="{57B06179-A51C-4F0B-8013-B9DCF6C69D54}" type="presParOf" srcId="{BF986D72-C5FD-4314-B3CB-47D7FEDD3BCE}" destId="{6477A3B2-C24C-4851-9F4F-E3045E23612B}" srcOrd="0" destOrd="0" presId="urn:microsoft.com/office/officeart/2008/layout/HalfCircleOrganizationChart"/>
    <dgm:cxn modelId="{F02370FA-DA2C-47A7-A24C-E1D4D478A53E}" type="presParOf" srcId="{BF986D72-C5FD-4314-B3CB-47D7FEDD3BCE}" destId="{2AAAD26C-EB08-4BF6-A445-2BF47851B866}" srcOrd="1" destOrd="0" presId="urn:microsoft.com/office/officeart/2008/layout/HalfCircleOrganizationChart"/>
    <dgm:cxn modelId="{65269E85-1414-448A-AAD5-28C5A3B6649F}" type="presParOf" srcId="{BF986D72-C5FD-4314-B3CB-47D7FEDD3BCE}" destId="{EAA4B279-4DCD-4BEE-A2CF-FCABCC2E40E2}" srcOrd="2" destOrd="0" presId="urn:microsoft.com/office/officeart/2008/layout/HalfCircleOrganizationChart"/>
    <dgm:cxn modelId="{4527B776-147D-459A-A02F-A67CD9FDDB35}" type="presParOf" srcId="{BF986D72-C5FD-4314-B3CB-47D7FEDD3BCE}" destId="{B94205AF-3E2D-467F-989A-CD2CBFA6C2E8}" srcOrd="3" destOrd="0" presId="urn:microsoft.com/office/officeart/2008/layout/HalfCircleOrganizationChart"/>
    <dgm:cxn modelId="{336879BE-239C-400F-9C54-8DE9E9675B4A}" type="presParOf" srcId="{B87D4697-F5AB-4ABE-98B8-DB76BC5A63EA}" destId="{4508345D-1106-460E-B291-C40F52D582F6}" srcOrd="1" destOrd="0" presId="urn:microsoft.com/office/officeart/2008/layout/HalfCircleOrganizationChart"/>
    <dgm:cxn modelId="{F25C2CB9-983A-4432-BC60-71EF30FB83FC}" type="presParOf" srcId="{B87D4697-F5AB-4ABE-98B8-DB76BC5A63EA}" destId="{E34F4AF2-06D2-4E0E-956E-5BFDEB255A57}" srcOrd="2" destOrd="0" presId="urn:microsoft.com/office/officeart/2008/layout/HalfCircleOrganizationChart"/>
    <dgm:cxn modelId="{0C989297-5C6C-44B3-BCC6-307D2EF7DEB9}" type="presParOf" srcId="{173816F0-21F9-49A3-8A02-CC4D02351339}" destId="{24301D7A-DB91-4FFA-B920-C1A5E374563F}" srcOrd="4" destOrd="0" presId="urn:microsoft.com/office/officeart/2008/layout/HalfCircleOrganizationChart"/>
    <dgm:cxn modelId="{47A9C0EC-9361-424A-85CA-23E3C68D1F4E}" type="presParOf" srcId="{173816F0-21F9-49A3-8A02-CC4D02351339}" destId="{524A84BE-31CA-44FC-8303-CD503BC0B382}" srcOrd="5" destOrd="0" presId="urn:microsoft.com/office/officeart/2008/layout/HalfCircleOrganizationChart"/>
    <dgm:cxn modelId="{CC29B3AB-2BEE-41EC-A272-485914F1E41E}" type="presParOf" srcId="{524A84BE-31CA-44FC-8303-CD503BC0B382}" destId="{B5AF1902-DC2A-466D-BBBF-F432B0445D36}" srcOrd="0" destOrd="0" presId="urn:microsoft.com/office/officeart/2008/layout/HalfCircleOrganizationChart"/>
    <dgm:cxn modelId="{A7DF3074-AE7B-4CCC-A85C-6F6D203EF30E}" type="presParOf" srcId="{B5AF1902-DC2A-466D-BBBF-F432B0445D36}" destId="{9AC5F318-1DEA-4576-9D55-5B57CBC0B795}" srcOrd="0" destOrd="0" presId="urn:microsoft.com/office/officeart/2008/layout/HalfCircleOrganizationChart"/>
    <dgm:cxn modelId="{EFD3CB19-6F8C-435E-9EEC-4322F574849A}" type="presParOf" srcId="{B5AF1902-DC2A-466D-BBBF-F432B0445D36}" destId="{6868B874-F9F2-488A-B39E-6178933CC206}" srcOrd="1" destOrd="0" presId="urn:microsoft.com/office/officeart/2008/layout/HalfCircleOrganizationChart"/>
    <dgm:cxn modelId="{F12DE1A5-79CB-48C8-A370-A19273A6AA3B}" type="presParOf" srcId="{B5AF1902-DC2A-466D-BBBF-F432B0445D36}" destId="{6C21A5CE-412B-419C-A2FA-F090D829428D}" srcOrd="2" destOrd="0" presId="urn:microsoft.com/office/officeart/2008/layout/HalfCircleOrganizationChart"/>
    <dgm:cxn modelId="{C2900B41-DFED-46F6-B7A4-8791B25EF8BD}" type="presParOf" srcId="{B5AF1902-DC2A-466D-BBBF-F432B0445D36}" destId="{1C619A34-FC2F-483D-8438-89FEF3A52A3B}" srcOrd="3" destOrd="0" presId="urn:microsoft.com/office/officeart/2008/layout/HalfCircleOrganizationChart"/>
    <dgm:cxn modelId="{C1D7C4A6-999B-4CDC-A057-1F0F1D7D0BB9}" type="presParOf" srcId="{524A84BE-31CA-44FC-8303-CD503BC0B382}" destId="{A3B5EF06-1CC2-42A9-A802-2B7C99553606}" srcOrd="1" destOrd="0" presId="urn:microsoft.com/office/officeart/2008/layout/HalfCircleOrganizationChart"/>
    <dgm:cxn modelId="{D8672CAA-5832-4F3B-843C-EE5FFB7E682C}" type="presParOf" srcId="{524A84BE-31CA-44FC-8303-CD503BC0B382}" destId="{763AF31D-DD37-4BA5-AB61-37AF254B3679}" srcOrd="2" destOrd="0" presId="urn:microsoft.com/office/officeart/2008/layout/HalfCircleOrganizationChart"/>
    <dgm:cxn modelId="{76169BAC-0C10-4BBB-839B-5DAA60988C5C}" type="presParOf" srcId="{2E0C2B8F-20AE-4817-BB59-A7ADA85DF8ED}" destId="{F685DC2A-DCBD-4E97-B88A-7C265778EDDF}" srcOrd="2" destOrd="0" presId="urn:microsoft.com/office/officeart/2008/layout/HalfCircleOrganizationChart"/>
    <dgm:cxn modelId="{33E458A1-ED45-439C-86B8-F83A204396C2}" type="presParOf" srcId="{6A94B03F-1262-488E-9EDD-2BF2D7475DCE}" destId="{1C313D2D-2F4A-4B79-A7E9-DBBAC8F7C696}" srcOrd="2" destOrd="0" presId="urn:microsoft.com/office/officeart/2008/layout/HalfCircleOrganizationChart"/>
    <dgm:cxn modelId="{A16F091E-38A9-44AF-BBB2-D86F0FA3292C}" type="presParOf" srcId="{6A94B03F-1262-488E-9EDD-2BF2D7475DCE}" destId="{CE787934-A682-4673-B6FF-119921083E84}" srcOrd="3" destOrd="0" presId="urn:microsoft.com/office/officeart/2008/layout/HalfCircleOrganizationChart"/>
    <dgm:cxn modelId="{7D42EDC5-9B66-43FB-86BF-A2D33BF18704}" type="presParOf" srcId="{CE787934-A682-4673-B6FF-119921083E84}" destId="{E998C51F-71E1-43D6-9E79-67BC391EEBD2}" srcOrd="0" destOrd="0" presId="urn:microsoft.com/office/officeart/2008/layout/HalfCircleOrganizationChart"/>
    <dgm:cxn modelId="{33DEEF80-D1F0-448D-9511-BB78D861C688}" type="presParOf" srcId="{E998C51F-71E1-43D6-9E79-67BC391EEBD2}" destId="{07B4A215-71BE-4571-9F5D-8C02EB3958D3}" srcOrd="0" destOrd="0" presId="urn:microsoft.com/office/officeart/2008/layout/HalfCircleOrganizationChart"/>
    <dgm:cxn modelId="{E4157E68-0206-4CF8-B42C-9E4D7E5636D2}" type="presParOf" srcId="{E998C51F-71E1-43D6-9E79-67BC391EEBD2}" destId="{9A92A99A-676C-4BC7-B9BE-9533242132AA}" srcOrd="1" destOrd="0" presId="urn:microsoft.com/office/officeart/2008/layout/HalfCircleOrganizationChart"/>
    <dgm:cxn modelId="{A76094D9-366D-4AF2-86EF-FEE0795BB85D}" type="presParOf" srcId="{E998C51F-71E1-43D6-9E79-67BC391EEBD2}" destId="{B0C347C7-4220-4646-8D0E-5BE0F6FAF31D}" srcOrd="2" destOrd="0" presId="urn:microsoft.com/office/officeart/2008/layout/HalfCircleOrganizationChart"/>
    <dgm:cxn modelId="{11D4AC95-4E2E-4073-8B1F-54D5450A6346}" type="presParOf" srcId="{E998C51F-71E1-43D6-9E79-67BC391EEBD2}" destId="{BCC57F37-3E6D-4737-9D85-6B95C4709112}" srcOrd="3" destOrd="0" presId="urn:microsoft.com/office/officeart/2008/layout/HalfCircleOrganizationChart"/>
    <dgm:cxn modelId="{6C8F9563-1E68-4CF6-A803-B7F609895BE1}" type="presParOf" srcId="{CE787934-A682-4673-B6FF-119921083E84}" destId="{503C8B4A-CC3C-4D45-A939-9F4DE3BDCE92}" srcOrd="1" destOrd="0" presId="urn:microsoft.com/office/officeart/2008/layout/HalfCircleOrganizationChart"/>
    <dgm:cxn modelId="{460EEDE9-25AF-4045-8261-F382677B78AF}" type="presParOf" srcId="{503C8B4A-CC3C-4D45-A939-9F4DE3BDCE92}" destId="{08E3867E-783F-4D85-B5DA-671539F61B65}" srcOrd="0" destOrd="0" presId="urn:microsoft.com/office/officeart/2008/layout/HalfCircleOrganizationChart"/>
    <dgm:cxn modelId="{6CC18D18-249C-4EAF-9334-A9607C1D6F51}" type="presParOf" srcId="{503C8B4A-CC3C-4D45-A939-9F4DE3BDCE92}" destId="{3E39D28F-54A5-4E73-9E6B-91A718164DE0}" srcOrd="1" destOrd="0" presId="urn:microsoft.com/office/officeart/2008/layout/HalfCircleOrganizationChart"/>
    <dgm:cxn modelId="{6451469F-24FA-44BD-ADB5-5EDA6C1DEC2F}" type="presParOf" srcId="{3E39D28F-54A5-4E73-9E6B-91A718164DE0}" destId="{6ABA88DC-BEF4-4B0D-8E2E-8C80D5FA8D9A}" srcOrd="0" destOrd="0" presId="urn:microsoft.com/office/officeart/2008/layout/HalfCircleOrganizationChart"/>
    <dgm:cxn modelId="{EE838002-25B8-4EB6-95F1-376D06E8D83F}" type="presParOf" srcId="{6ABA88DC-BEF4-4B0D-8E2E-8C80D5FA8D9A}" destId="{5FC85F43-38DF-4316-AB99-3C8C8CF124CB}" srcOrd="0" destOrd="0" presId="urn:microsoft.com/office/officeart/2008/layout/HalfCircleOrganizationChart"/>
    <dgm:cxn modelId="{20DB3A8F-BC42-49B9-ADFE-21C604D724C6}" type="presParOf" srcId="{6ABA88DC-BEF4-4B0D-8E2E-8C80D5FA8D9A}" destId="{3CCC6683-7C86-4E19-85A7-08E5A99165E5}" srcOrd="1" destOrd="0" presId="urn:microsoft.com/office/officeart/2008/layout/HalfCircleOrganizationChart"/>
    <dgm:cxn modelId="{E26DAB83-6010-400D-B6EE-991AC83C90D6}" type="presParOf" srcId="{6ABA88DC-BEF4-4B0D-8E2E-8C80D5FA8D9A}" destId="{6E0484B8-8494-4BF8-B143-B0B8894C22A9}" srcOrd="2" destOrd="0" presId="urn:microsoft.com/office/officeart/2008/layout/HalfCircleOrganizationChart"/>
    <dgm:cxn modelId="{2D9611DF-4D55-422E-A4AB-D922F8117BC3}" type="presParOf" srcId="{6ABA88DC-BEF4-4B0D-8E2E-8C80D5FA8D9A}" destId="{B7911229-8ABF-4B36-8589-37C6E784A193}" srcOrd="3" destOrd="0" presId="urn:microsoft.com/office/officeart/2008/layout/HalfCircleOrganizationChart"/>
    <dgm:cxn modelId="{4A7C9B74-2CBE-4ED1-9301-F159E1896957}" type="presParOf" srcId="{3E39D28F-54A5-4E73-9E6B-91A718164DE0}" destId="{BC869ED4-ACBC-42B7-80D9-A0EF395A6DBF}" srcOrd="1" destOrd="0" presId="urn:microsoft.com/office/officeart/2008/layout/HalfCircleOrganizationChart"/>
    <dgm:cxn modelId="{D4071806-5D90-49B9-9A21-2D2B06D61743}" type="presParOf" srcId="{3E39D28F-54A5-4E73-9E6B-91A718164DE0}" destId="{F32E1551-58AB-45D1-95B4-B1C70AE7C3B8}" srcOrd="2" destOrd="0" presId="urn:microsoft.com/office/officeart/2008/layout/HalfCircleOrganizationChart"/>
    <dgm:cxn modelId="{63335C21-66ED-4C37-AA3E-690BA70DD712}" type="presParOf" srcId="{503C8B4A-CC3C-4D45-A939-9F4DE3BDCE92}" destId="{52A98861-AE54-4323-8237-043E9EBAA102}" srcOrd="2" destOrd="0" presId="urn:microsoft.com/office/officeart/2008/layout/HalfCircleOrganizationChart"/>
    <dgm:cxn modelId="{566C0D6F-5F55-4D85-8275-62D24D4DFED1}" type="presParOf" srcId="{503C8B4A-CC3C-4D45-A939-9F4DE3BDCE92}" destId="{D57CE419-BAEF-4957-8684-30B67D2613BC}" srcOrd="3" destOrd="0" presId="urn:microsoft.com/office/officeart/2008/layout/HalfCircleOrganizationChart"/>
    <dgm:cxn modelId="{BAD39BE6-1E73-4F05-965B-D56092314620}" type="presParOf" srcId="{D57CE419-BAEF-4957-8684-30B67D2613BC}" destId="{BAF0AED5-AC85-495B-BA2F-0C8E0DF02D2F}" srcOrd="0" destOrd="0" presId="urn:microsoft.com/office/officeart/2008/layout/HalfCircleOrganizationChart"/>
    <dgm:cxn modelId="{28E0ECF5-9C3F-4B81-8BCE-F5B00D87878A}" type="presParOf" srcId="{BAF0AED5-AC85-495B-BA2F-0C8E0DF02D2F}" destId="{F5F390F1-671A-467F-B575-62B2A0D6C74E}" srcOrd="0" destOrd="0" presId="urn:microsoft.com/office/officeart/2008/layout/HalfCircleOrganizationChart"/>
    <dgm:cxn modelId="{8C026557-6A2C-49FE-AA7E-968490154B21}" type="presParOf" srcId="{BAF0AED5-AC85-495B-BA2F-0C8E0DF02D2F}" destId="{CA9FF2C9-0E8A-4ECA-8C24-04461A81DAD9}" srcOrd="1" destOrd="0" presId="urn:microsoft.com/office/officeart/2008/layout/HalfCircleOrganizationChart"/>
    <dgm:cxn modelId="{54CFB190-5DE4-4FF2-B0F3-F0711243A910}" type="presParOf" srcId="{BAF0AED5-AC85-495B-BA2F-0C8E0DF02D2F}" destId="{42FC7834-8680-44D8-8B11-0FBEF3D579AB}" srcOrd="2" destOrd="0" presId="urn:microsoft.com/office/officeart/2008/layout/HalfCircleOrganizationChart"/>
    <dgm:cxn modelId="{4CA4CFBF-EE0D-4EED-B0D8-7111EAFEFBB7}" type="presParOf" srcId="{BAF0AED5-AC85-495B-BA2F-0C8E0DF02D2F}" destId="{BE1B6125-0B0C-45F3-A133-9897AC630D4B}" srcOrd="3" destOrd="0" presId="urn:microsoft.com/office/officeart/2008/layout/HalfCircleOrganizationChart"/>
    <dgm:cxn modelId="{35EE1185-A1DE-40DA-85F3-4B5DF90223FC}" type="presParOf" srcId="{D57CE419-BAEF-4957-8684-30B67D2613BC}" destId="{206B2208-B3D1-42AC-8F40-5929AC127DA1}" srcOrd="1" destOrd="0" presId="urn:microsoft.com/office/officeart/2008/layout/HalfCircleOrganizationChart"/>
    <dgm:cxn modelId="{DB796223-A2D2-411E-8C1E-AE903FA9A457}" type="presParOf" srcId="{D57CE419-BAEF-4957-8684-30B67D2613BC}" destId="{DD5D7F41-6D17-4DBE-85EC-8D113C73E9A9}" srcOrd="2" destOrd="0" presId="urn:microsoft.com/office/officeart/2008/layout/HalfCircleOrganizationChart"/>
    <dgm:cxn modelId="{39CEDD96-1583-4B31-B5C9-9518D0DA48F6}" type="presParOf" srcId="{503C8B4A-CC3C-4D45-A939-9F4DE3BDCE92}" destId="{9815F048-517B-4A9C-9D46-11C5C347878C}" srcOrd="4" destOrd="0" presId="urn:microsoft.com/office/officeart/2008/layout/HalfCircleOrganizationChart"/>
    <dgm:cxn modelId="{92FC5BA3-9627-4F76-826E-223A481D8158}" type="presParOf" srcId="{503C8B4A-CC3C-4D45-A939-9F4DE3BDCE92}" destId="{0490B6BB-F4EF-4B7D-B5B6-3E831F79ED91}" srcOrd="5" destOrd="0" presId="urn:microsoft.com/office/officeart/2008/layout/HalfCircleOrganizationChart"/>
    <dgm:cxn modelId="{9BBF4DFF-B880-4790-8AB6-3D6DDE614DD6}" type="presParOf" srcId="{0490B6BB-F4EF-4B7D-B5B6-3E831F79ED91}" destId="{1B42B009-0414-4C4B-BCAC-7ACDEA5C146C}" srcOrd="0" destOrd="0" presId="urn:microsoft.com/office/officeart/2008/layout/HalfCircleOrganizationChart"/>
    <dgm:cxn modelId="{B514A2FD-57F2-4522-821E-7696FD606B8C}" type="presParOf" srcId="{1B42B009-0414-4C4B-BCAC-7ACDEA5C146C}" destId="{23336840-A417-4BCF-94E8-1268D2D1E12F}" srcOrd="0" destOrd="0" presId="urn:microsoft.com/office/officeart/2008/layout/HalfCircleOrganizationChart"/>
    <dgm:cxn modelId="{F41F174B-8C5E-4EDD-823B-CCAE9040673A}" type="presParOf" srcId="{1B42B009-0414-4C4B-BCAC-7ACDEA5C146C}" destId="{7BC8B55F-5F8E-4EA0-8E27-384B40B82039}" srcOrd="1" destOrd="0" presId="urn:microsoft.com/office/officeart/2008/layout/HalfCircleOrganizationChart"/>
    <dgm:cxn modelId="{F4153CE0-7583-4D94-86E8-E6FC47E2CB3B}" type="presParOf" srcId="{1B42B009-0414-4C4B-BCAC-7ACDEA5C146C}" destId="{6149025B-A5CE-41F3-9DAE-A35D1D4B1469}" srcOrd="2" destOrd="0" presId="urn:microsoft.com/office/officeart/2008/layout/HalfCircleOrganizationChart"/>
    <dgm:cxn modelId="{156B5E8A-8A41-4BB8-8B82-A5357439E73A}" type="presParOf" srcId="{1B42B009-0414-4C4B-BCAC-7ACDEA5C146C}" destId="{FB3C2898-1590-4413-B063-DEDFD9026C18}" srcOrd="3" destOrd="0" presId="urn:microsoft.com/office/officeart/2008/layout/HalfCircleOrganizationChart"/>
    <dgm:cxn modelId="{D096F9A4-E692-4D5B-B1D4-61DF9890BD57}" type="presParOf" srcId="{0490B6BB-F4EF-4B7D-B5B6-3E831F79ED91}" destId="{680225B4-A2DC-487E-ACF2-C13114BD3587}" srcOrd="1" destOrd="0" presId="urn:microsoft.com/office/officeart/2008/layout/HalfCircleOrganizationChart"/>
    <dgm:cxn modelId="{74C631BA-DA3B-41DA-AA8B-A0E1E845210E}" type="presParOf" srcId="{0490B6BB-F4EF-4B7D-B5B6-3E831F79ED91}" destId="{5F0EE619-EAA0-4F9E-9C86-3C42B0B1212C}" srcOrd="2" destOrd="0" presId="urn:microsoft.com/office/officeart/2008/layout/HalfCircleOrganizationChart"/>
    <dgm:cxn modelId="{41C7CC35-B71B-4A75-983E-A6E1DE0061CF}" type="presParOf" srcId="{CE787934-A682-4673-B6FF-119921083E84}" destId="{951CD7A1-725D-4B7F-A2BD-1BEC55FDAC5D}" srcOrd="2" destOrd="0" presId="urn:microsoft.com/office/officeart/2008/layout/HalfCircleOrganizationChart"/>
    <dgm:cxn modelId="{EE154E0F-5039-48AD-AF5B-EC86EB5AC4E2}" type="presParOf" srcId="{6A94B03F-1262-488E-9EDD-2BF2D7475DCE}" destId="{E837A93D-76C3-4738-8361-3946FE24B8CA}" srcOrd="4" destOrd="0" presId="urn:microsoft.com/office/officeart/2008/layout/HalfCircleOrganizationChart"/>
    <dgm:cxn modelId="{0DD4E186-E4EC-429F-B58F-4CAB19064977}" type="presParOf" srcId="{6A94B03F-1262-488E-9EDD-2BF2D7475DCE}" destId="{50B90B69-2205-4309-B3AF-8DF4BB42C6C5}" srcOrd="5" destOrd="0" presId="urn:microsoft.com/office/officeart/2008/layout/HalfCircleOrganizationChart"/>
    <dgm:cxn modelId="{84C42D6E-44B0-44C0-ADF5-BF29ED49478A}" type="presParOf" srcId="{50B90B69-2205-4309-B3AF-8DF4BB42C6C5}" destId="{9E859F26-41EA-4B69-A082-B13B5D80E04A}" srcOrd="0" destOrd="0" presId="urn:microsoft.com/office/officeart/2008/layout/HalfCircleOrganizationChart"/>
    <dgm:cxn modelId="{003AF8B4-F9B9-4869-A407-C4B01DC0B9BD}" type="presParOf" srcId="{9E859F26-41EA-4B69-A082-B13B5D80E04A}" destId="{C6077C7A-6881-4159-AEC8-55947332D348}" srcOrd="0" destOrd="0" presId="urn:microsoft.com/office/officeart/2008/layout/HalfCircleOrganizationChart"/>
    <dgm:cxn modelId="{0E01C02C-61DA-453E-BED6-37EE3671A46C}" type="presParOf" srcId="{9E859F26-41EA-4B69-A082-B13B5D80E04A}" destId="{6530D292-A185-439E-BC87-FCE8B415393A}" srcOrd="1" destOrd="0" presId="urn:microsoft.com/office/officeart/2008/layout/HalfCircleOrganizationChart"/>
    <dgm:cxn modelId="{C4BD7B9F-CEF9-43FD-9465-B451B16C772C}" type="presParOf" srcId="{9E859F26-41EA-4B69-A082-B13B5D80E04A}" destId="{137EEBF0-2659-4AF4-8672-EA73B17E3C59}" srcOrd="2" destOrd="0" presId="urn:microsoft.com/office/officeart/2008/layout/HalfCircleOrganizationChart"/>
    <dgm:cxn modelId="{88D0F2D2-967D-4604-BED7-7BC0A00E6DAE}" type="presParOf" srcId="{9E859F26-41EA-4B69-A082-B13B5D80E04A}" destId="{A0A2926B-ED78-4D54-AE9B-C38679012304}" srcOrd="3" destOrd="0" presId="urn:microsoft.com/office/officeart/2008/layout/HalfCircleOrganizationChart"/>
    <dgm:cxn modelId="{E2C95530-7983-4A9B-8020-F90A0268D5B0}" type="presParOf" srcId="{50B90B69-2205-4309-B3AF-8DF4BB42C6C5}" destId="{6B442E67-E16A-4AF6-A221-D99DA57232E8}" srcOrd="1" destOrd="0" presId="urn:microsoft.com/office/officeart/2008/layout/HalfCircleOrganizationChart"/>
    <dgm:cxn modelId="{A8CC73A5-F801-4745-B109-88DB1DE22E91}" type="presParOf" srcId="{50B90B69-2205-4309-B3AF-8DF4BB42C6C5}" destId="{78214C17-5676-4EA1-AA63-8B3BA61F938A}" srcOrd="2" destOrd="0" presId="urn:microsoft.com/office/officeart/2008/layout/HalfCircleOrganizationChart"/>
    <dgm:cxn modelId="{2FC563C3-7406-4EAF-9D3E-0AC38B13BCC1}" type="presParOf" srcId="{6A94B03F-1262-488E-9EDD-2BF2D7475DCE}" destId="{B0DA6ACF-A4FA-4BF7-81E0-B82B26FD3F4D}" srcOrd="6" destOrd="0" presId="urn:microsoft.com/office/officeart/2008/layout/HalfCircleOrganizationChart"/>
    <dgm:cxn modelId="{78F8F84E-61DB-42D3-B54C-AA41793A138B}" type="presParOf" srcId="{6A94B03F-1262-488E-9EDD-2BF2D7475DCE}" destId="{50EB4CA1-6379-4E63-B18F-DBDC99EDB3D5}" srcOrd="7" destOrd="0" presId="urn:microsoft.com/office/officeart/2008/layout/HalfCircleOrganizationChart"/>
    <dgm:cxn modelId="{C87C1D57-2AB2-4603-9C7D-B5A3ED6FF915}" type="presParOf" srcId="{50EB4CA1-6379-4E63-B18F-DBDC99EDB3D5}" destId="{4AD9985A-C720-4E1B-AC08-4141B881963B}" srcOrd="0" destOrd="0" presId="urn:microsoft.com/office/officeart/2008/layout/HalfCircleOrganizationChart"/>
    <dgm:cxn modelId="{EBA374F7-F259-404C-8A43-B9636FF6BAAA}" type="presParOf" srcId="{4AD9985A-C720-4E1B-AC08-4141B881963B}" destId="{19220EE7-AD45-4D4F-B6BD-55B277BE2249}" srcOrd="0" destOrd="0" presId="urn:microsoft.com/office/officeart/2008/layout/HalfCircleOrganizationChart"/>
    <dgm:cxn modelId="{E105BCE3-D168-4249-A57A-8D285BFDB9B7}" type="presParOf" srcId="{4AD9985A-C720-4E1B-AC08-4141B881963B}" destId="{22797B00-FDFF-47E5-9C0D-7084442E2CAA}" srcOrd="1" destOrd="0" presId="urn:microsoft.com/office/officeart/2008/layout/HalfCircleOrganizationChart"/>
    <dgm:cxn modelId="{4027DE22-49ED-415A-ABE8-FF685612C92E}" type="presParOf" srcId="{4AD9985A-C720-4E1B-AC08-4141B881963B}" destId="{1CE8251B-F64B-46D7-9BEC-3E2A8C30BF66}" srcOrd="2" destOrd="0" presId="urn:microsoft.com/office/officeart/2008/layout/HalfCircleOrganizationChart"/>
    <dgm:cxn modelId="{E1171B22-445B-42B0-A8D4-1C4E0BD6E082}" type="presParOf" srcId="{4AD9985A-C720-4E1B-AC08-4141B881963B}" destId="{A2044B78-3637-43CD-97B3-2BB810CFDEFD}" srcOrd="3" destOrd="0" presId="urn:microsoft.com/office/officeart/2008/layout/HalfCircleOrganizationChart"/>
    <dgm:cxn modelId="{C9CA4B24-6171-45BC-8975-D6B0A399ECA6}" type="presParOf" srcId="{50EB4CA1-6379-4E63-B18F-DBDC99EDB3D5}" destId="{C9C1AA6F-7CEC-4636-B852-28D79B60EB55}" srcOrd="1" destOrd="0" presId="urn:microsoft.com/office/officeart/2008/layout/HalfCircleOrganizationChart"/>
    <dgm:cxn modelId="{47625C94-8B1C-4C16-A8E8-ACE77C45822F}" type="presParOf" srcId="{C9C1AA6F-7CEC-4636-B852-28D79B60EB55}" destId="{B7FB4F9C-46C2-41C7-808A-6199F449C9F2}" srcOrd="0" destOrd="0" presId="urn:microsoft.com/office/officeart/2008/layout/HalfCircleOrganizationChart"/>
    <dgm:cxn modelId="{BF0202F7-C1A0-4AA5-A87A-C9F90425CE9E}" type="presParOf" srcId="{C9C1AA6F-7CEC-4636-B852-28D79B60EB55}" destId="{A053CE34-6EB6-4B46-8A6A-4E56D7B097DC}" srcOrd="1" destOrd="0" presId="urn:microsoft.com/office/officeart/2008/layout/HalfCircleOrganizationChart"/>
    <dgm:cxn modelId="{847FBDA3-084D-4330-9E01-31DCC8296A30}" type="presParOf" srcId="{A053CE34-6EB6-4B46-8A6A-4E56D7B097DC}" destId="{B837EC4D-8AF0-44FA-8959-2A5AA284785A}" srcOrd="0" destOrd="0" presId="urn:microsoft.com/office/officeart/2008/layout/HalfCircleOrganizationChart"/>
    <dgm:cxn modelId="{08AC0CDE-CD2E-4AA2-94AE-5A11018FF863}" type="presParOf" srcId="{B837EC4D-8AF0-44FA-8959-2A5AA284785A}" destId="{F96E7ADB-875A-4728-9726-55E3C363373B}" srcOrd="0" destOrd="0" presId="urn:microsoft.com/office/officeart/2008/layout/HalfCircleOrganizationChart"/>
    <dgm:cxn modelId="{851DC5C9-C4C2-475B-9EA6-098C551BEEAE}" type="presParOf" srcId="{B837EC4D-8AF0-44FA-8959-2A5AA284785A}" destId="{BC653125-EFBF-4E38-9D27-104A61BDB638}" srcOrd="1" destOrd="0" presId="urn:microsoft.com/office/officeart/2008/layout/HalfCircleOrganizationChart"/>
    <dgm:cxn modelId="{9F7FB862-C75B-4BE0-9BCF-D5BB91C6283D}" type="presParOf" srcId="{B837EC4D-8AF0-44FA-8959-2A5AA284785A}" destId="{AA17726B-CCB3-4EA8-8CD8-EC77BCB8B198}" srcOrd="2" destOrd="0" presId="urn:microsoft.com/office/officeart/2008/layout/HalfCircleOrganizationChart"/>
    <dgm:cxn modelId="{53B16102-EC25-416A-9BC4-92E500D8DA01}" type="presParOf" srcId="{B837EC4D-8AF0-44FA-8959-2A5AA284785A}" destId="{0136C784-EAA5-46B1-834A-EA734C97753B}" srcOrd="3" destOrd="0" presId="urn:microsoft.com/office/officeart/2008/layout/HalfCircleOrganizationChart"/>
    <dgm:cxn modelId="{3A8D78F6-5474-4D3F-9172-65A7495D911D}" type="presParOf" srcId="{A053CE34-6EB6-4B46-8A6A-4E56D7B097DC}" destId="{14004D80-F504-40D1-BA99-A54D9C2154A7}" srcOrd="1" destOrd="0" presId="urn:microsoft.com/office/officeart/2008/layout/HalfCircleOrganizationChart"/>
    <dgm:cxn modelId="{0CB219ED-58F9-4F08-B635-1EA4E0EF072F}" type="presParOf" srcId="{A053CE34-6EB6-4B46-8A6A-4E56D7B097DC}" destId="{A1F6FD72-F4B5-4444-8FEA-807623199CCE}" srcOrd="2" destOrd="0" presId="urn:microsoft.com/office/officeart/2008/layout/HalfCircleOrganizationChart"/>
    <dgm:cxn modelId="{87BFDCBE-FC85-4845-981B-68C863F7BC0A}" type="presParOf" srcId="{C9C1AA6F-7CEC-4636-B852-28D79B60EB55}" destId="{E70BAEA4-0CB9-45CF-852A-43E389FA3B25}" srcOrd="2" destOrd="0" presId="urn:microsoft.com/office/officeart/2008/layout/HalfCircleOrganizationChart"/>
    <dgm:cxn modelId="{D69B4109-66C3-42A0-8A3B-F32A6129A7FE}" type="presParOf" srcId="{C9C1AA6F-7CEC-4636-B852-28D79B60EB55}" destId="{6E76D876-ADFE-4CC3-934F-9D245D261010}" srcOrd="3" destOrd="0" presId="urn:microsoft.com/office/officeart/2008/layout/HalfCircleOrganizationChart"/>
    <dgm:cxn modelId="{C9801945-3A76-4358-9ED5-F0DD537E820E}" type="presParOf" srcId="{6E76D876-ADFE-4CC3-934F-9D245D261010}" destId="{FE2469C9-C691-4010-9849-03FD479364B5}" srcOrd="0" destOrd="0" presId="urn:microsoft.com/office/officeart/2008/layout/HalfCircleOrganizationChart"/>
    <dgm:cxn modelId="{76F405A2-2E32-459F-9354-14EB9A42B64C}" type="presParOf" srcId="{FE2469C9-C691-4010-9849-03FD479364B5}" destId="{41B75645-E334-4F21-AA7C-6B6F22A27B31}" srcOrd="0" destOrd="0" presId="urn:microsoft.com/office/officeart/2008/layout/HalfCircleOrganizationChart"/>
    <dgm:cxn modelId="{1008170E-1851-4729-8D69-5D715F1A1603}" type="presParOf" srcId="{FE2469C9-C691-4010-9849-03FD479364B5}" destId="{D986F6F6-1C97-4D84-BB41-75C9699C592B}" srcOrd="1" destOrd="0" presId="urn:microsoft.com/office/officeart/2008/layout/HalfCircleOrganizationChart"/>
    <dgm:cxn modelId="{2BF345EE-D3B1-435A-9A61-469172B78450}" type="presParOf" srcId="{FE2469C9-C691-4010-9849-03FD479364B5}" destId="{38C42ECA-128F-4E0A-A197-68E675130921}" srcOrd="2" destOrd="0" presId="urn:microsoft.com/office/officeart/2008/layout/HalfCircleOrganizationChart"/>
    <dgm:cxn modelId="{894597D1-56AF-4990-9771-AF30EC3941A6}" type="presParOf" srcId="{FE2469C9-C691-4010-9849-03FD479364B5}" destId="{69B582A1-61FA-42F6-8E55-AC10C2D41EF6}" srcOrd="3" destOrd="0" presId="urn:microsoft.com/office/officeart/2008/layout/HalfCircleOrganizationChart"/>
    <dgm:cxn modelId="{77EBB944-F96B-4949-ABFE-EF09CB0D618D}" type="presParOf" srcId="{6E76D876-ADFE-4CC3-934F-9D245D261010}" destId="{90350B09-2A2A-490F-8152-0607EE7F324A}" srcOrd="1" destOrd="0" presId="urn:microsoft.com/office/officeart/2008/layout/HalfCircleOrganizationChart"/>
    <dgm:cxn modelId="{9B3F6E18-08B1-4605-8190-E96ECCC24D65}" type="presParOf" srcId="{6E76D876-ADFE-4CC3-934F-9D245D261010}" destId="{D003C429-59CA-4F37-9CB1-C15A020DA94C}" srcOrd="2" destOrd="0" presId="urn:microsoft.com/office/officeart/2008/layout/HalfCircleOrganizationChart"/>
    <dgm:cxn modelId="{B4D55E0C-8BD9-4BEA-BB60-AAEC892F13F0}" type="presParOf" srcId="{C9C1AA6F-7CEC-4636-B852-28D79B60EB55}" destId="{4DD5DFAF-827A-4069-9CE7-E380E3C2EF75}" srcOrd="4" destOrd="0" presId="urn:microsoft.com/office/officeart/2008/layout/HalfCircleOrganizationChart"/>
    <dgm:cxn modelId="{8D38A1C8-1EC9-4E73-B9E4-BD235BDC17BA}" type="presParOf" srcId="{C9C1AA6F-7CEC-4636-B852-28D79B60EB55}" destId="{20AA1DE0-B048-49FE-BD08-1E7E031CE298}" srcOrd="5" destOrd="0" presId="urn:microsoft.com/office/officeart/2008/layout/HalfCircleOrganizationChart"/>
    <dgm:cxn modelId="{F2D7B0FF-96BA-4827-82A1-7E19A102C21D}" type="presParOf" srcId="{20AA1DE0-B048-49FE-BD08-1E7E031CE298}" destId="{24CFE386-866C-427C-979E-0ECD00E6A258}" srcOrd="0" destOrd="0" presId="urn:microsoft.com/office/officeart/2008/layout/HalfCircleOrganizationChart"/>
    <dgm:cxn modelId="{5E788B29-096D-4D3D-8030-2CA08C3ECA71}" type="presParOf" srcId="{24CFE386-866C-427C-979E-0ECD00E6A258}" destId="{81507339-D93E-4276-873B-76B416EF943F}" srcOrd="0" destOrd="0" presId="urn:microsoft.com/office/officeart/2008/layout/HalfCircleOrganizationChart"/>
    <dgm:cxn modelId="{FEB4DB1F-0392-4CA8-A282-6E001FCD0DC9}" type="presParOf" srcId="{24CFE386-866C-427C-979E-0ECD00E6A258}" destId="{8C7E8EEA-F265-4BCD-B355-653443D68A78}" srcOrd="1" destOrd="0" presId="urn:microsoft.com/office/officeart/2008/layout/HalfCircleOrganizationChart"/>
    <dgm:cxn modelId="{89358693-7E78-429B-82E0-D7F02DBDBEED}" type="presParOf" srcId="{24CFE386-866C-427C-979E-0ECD00E6A258}" destId="{856E34DA-B207-4771-88C8-F2F83CE2C847}" srcOrd="2" destOrd="0" presId="urn:microsoft.com/office/officeart/2008/layout/HalfCircleOrganizationChart"/>
    <dgm:cxn modelId="{52EE17FD-B166-4CAC-84A4-8BD79BB4A763}" type="presParOf" srcId="{24CFE386-866C-427C-979E-0ECD00E6A258}" destId="{88E261D4-A7B7-463B-A51A-8CFF5FB07827}" srcOrd="3" destOrd="0" presId="urn:microsoft.com/office/officeart/2008/layout/HalfCircleOrganizationChart"/>
    <dgm:cxn modelId="{977E11F2-F699-472B-9995-2AB4D5BF5972}" type="presParOf" srcId="{20AA1DE0-B048-49FE-BD08-1E7E031CE298}" destId="{3EB66214-AB4E-4C5B-B59A-1412470FFA1B}" srcOrd="1" destOrd="0" presId="urn:microsoft.com/office/officeart/2008/layout/HalfCircleOrganizationChart"/>
    <dgm:cxn modelId="{A0C26F92-270B-4695-B344-7FAC39C374AC}" type="presParOf" srcId="{20AA1DE0-B048-49FE-BD08-1E7E031CE298}" destId="{599B0C83-9E57-4EE1-AB1C-364E3B9C4A2A}" srcOrd="2" destOrd="0" presId="urn:microsoft.com/office/officeart/2008/layout/HalfCircleOrganizationChart"/>
    <dgm:cxn modelId="{E46639EB-7BC7-4661-AC18-EBD32E1D919C}" type="presParOf" srcId="{C9C1AA6F-7CEC-4636-B852-28D79B60EB55}" destId="{772F2494-45C7-465E-BCA7-66395B31057B}" srcOrd="6" destOrd="0" presId="urn:microsoft.com/office/officeart/2008/layout/HalfCircleOrganizationChart"/>
    <dgm:cxn modelId="{9FF0A9B1-F12B-4527-8330-8FE6760CFB5B}" type="presParOf" srcId="{C9C1AA6F-7CEC-4636-B852-28D79B60EB55}" destId="{B7FD969F-E2B5-4C81-B8F0-DA13A2780D45}" srcOrd="7" destOrd="0" presId="urn:microsoft.com/office/officeart/2008/layout/HalfCircleOrganizationChart"/>
    <dgm:cxn modelId="{065693DB-4A2C-40BA-8C8D-4585F77F98A0}" type="presParOf" srcId="{B7FD969F-E2B5-4C81-B8F0-DA13A2780D45}" destId="{31620E98-F7CF-4961-9A57-9F114A2629B8}" srcOrd="0" destOrd="0" presId="urn:microsoft.com/office/officeart/2008/layout/HalfCircleOrganizationChart"/>
    <dgm:cxn modelId="{0ADF93B4-11EB-4539-845E-00A2B6D2841D}" type="presParOf" srcId="{31620E98-F7CF-4961-9A57-9F114A2629B8}" destId="{E9E5861C-B61A-4D01-8971-8531A5FC4271}" srcOrd="0" destOrd="0" presId="urn:microsoft.com/office/officeart/2008/layout/HalfCircleOrganizationChart"/>
    <dgm:cxn modelId="{32A9E031-EFA4-4E3E-B143-8688DA1ED19C}" type="presParOf" srcId="{31620E98-F7CF-4961-9A57-9F114A2629B8}" destId="{24A28E0C-964D-412C-8F8C-119657395CB8}" srcOrd="1" destOrd="0" presId="urn:microsoft.com/office/officeart/2008/layout/HalfCircleOrganizationChart"/>
    <dgm:cxn modelId="{3CA1C9DC-305E-4238-9974-DB47948E4021}" type="presParOf" srcId="{31620E98-F7CF-4961-9A57-9F114A2629B8}" destId="{9267B87A-1BAF-4E96-93B3-ABD781ABADE3}" srcOrd="2" destOrd="0" presId="urn:microsoft.com/office/officeart/2008/layout/HalfCircleOrganizationChart"/>
    <dgm:cxn modelId="{B1B71DBF-7897-4930-8804-7CA732C620AF}" type="presParOf" srcId="{31620E98-F7CF-4961-9A57-9F114A2629B8}" destId="{0B2A57D4-E4E3-4F0D-9F4A-E5A6F6DDE97C}" srcOrd="3" destOrd="0" presId="urn:microsoft.com/office/officeart/2008/layout/HalfCircleOrganizationChart"/>
    <dgm:cxn modelId="{BF4428E3-1CAD-4F24-AEC5-CDB725BF09A2}" type="presParOf" srcId="{B7FD969F-E2B5-4C81-B8F0-DA13A2780D45}" destId="{33962A99-7E2D-4DA6-A90D-BBB4A60A77F8}" srcOrd="1" destOrd="0" presId="urn:microsoft.com/office/officeart/2008/layout/HalfCircleOrganizationChart"/>
    <dgm:cxn modelId="{F95E8645-25D9-470A-AD3D-D7F793235ACF}" type="presParOf" srcId="{B7FD969F-E2B5-4C81-B8F0-DA13A2780D45}" destId="{C6021C94-983A-48FD-8EAA-4F0F59E55D78}" srcOrd="2" destOrd="0" presId="urn:microsoft.com/office/officeart/2008/layout/HalfCircleOrganizationChart"/>
    <dgm:cxn modelId="{8CF59757-B6F0-4833-987D-C288C204D063}" type="presParOf" srcId="{C9C1AA6F-7CEC-4636-B852-28D79B60EB55}" destId="{6571C8D5-4E9C-41B7-8436-1CF9E024DE44}" srcOrd="8" destOrd="0" presId="urn:microsoft.com/office/officeart/2008/layout/HalfCircleOrganizationChart"/>
    <dgm:cxn modelId="{BD3800B4-B1AE-4F3E-8B5F-57C55C096387}" type="presParOf" srcId="{C9C1AA6F-7CEC-4636-B852-28D79B60EB55}" destId="{91B16C80-7018-4284-929D-746AC6474677}" srcOrd="9" destOrd="0" presId="urn:microsoft.com/office/officeart/2008/layout/HalfCircleOrganizationChart"/>
    <dgm:cxn modelId="{6B91EFB0-34AF-45C9-A555-4F74DD612655}" type="presParOf" srcId="{91B16C80-7018-4284-929D-746AC6474677}" destId="{BB1CA372-A351-4B72-9EB9-4CCC855343E9}" srcOrd="0" destOrd="0" presId="urn:microsoft.com/office/officeart/2008/layout/HalfCircleOrganizationChart"/>
    <dgm:cxn modelId="{0FFB04C1-F620-4EB8-8987-2349A369F219}" type="presParOf" srcId="{BB1CA372-A351-4B72-9EB9-4CCC855343E9}" destId="{234B772D-9E5F-4497-9771-322FE4102CEE}" srcOrd="0" destOrd="0" presId="urn:microsoft.com/office/officeart/2008/layout/HalfCircleOrganizationChart"/>
    <dgm:cxn modelId="{75DB0EAE-BCBD-4556-967E-9C998E478E42}" type="presParOf" srcId="{BB1CA372-A351-4B72-9EB9-4CCC855343E9}" destId="{D671FE7B-0AC5-4BE5-835E-5164870B78B9}" srcOrd="1" destOrd="0" presId="urn:microsoft.com/office/officeart/2008/layout/HalfCircleOrganizationChart"/>
    <dgm:cxn modelId="{9A39D47E-8EC2-43DE-B68E-16671331EB81}" type="presParOf" srcId="{BB1CA372-A351-4B72-9EB9-4CCC855343E9}" destId="{772F9578-1905-4460-802D-BEBB6E18A21A}" srcOrd="2" destOrd="0" presId="urn:microsoft.com/office/officeart/2008/layout/HalfCircleOrganizationChart"/>
    <dgm:cxn modelId="{DA9ABDEB-E7DA-4F7D-B5C6-450FEF7436F2}" type="presParOf" srcId="{BB1CA372-A351-4B72-9EB9-4CCC855343E9}" destId="{A633C472-B7D4-473C-9501-ABC2AB58E54B}" srcOrd="3" destOrd="0" presId="urn:microsoft.com/office/officeart/2008/layout/HalfCircleOrganizationChart"/>
    <dgm:cxn modelId="{D4A99CDB-5050-497B-B44A-A617AFB15D95}" type="presParOf" srcId="{91B16C80-7018-4284-929D-746AC6474677}" destId="{4DCC9CB9-3BBB-4CEB-AD38-D19B3C3843FC}" srcOrd="1" destOrd="0" presId="urn:microsoft.com/office/officeart/2008/layout/HalfCircleOrganizationChart"/>
    <dgm:cxn modelId="{6C094F8F-8923-40DB-8363-58DD2F8B1D61}" type="presParOf" srcId="{91B16C80-7018-4284-929D-746AC6474677}" destId="{41C8592C-6487-400F-913F-A70F9497EDCC}" srcOrd="2" destOrd="0" presId="urn:microsoft.com/office/officeart/2008/layout/HalfCircleOrganizationChart"/>
    <dgm:cxn modelId="{DAE08A44-690E-481F-9016-D7BFB61AE0DB}" type="presParOf" srcId="{50EB4CA1-6379-4E63-B18F-DBDC99EDB3D5}" destId="{B6B6C846-8FDB-43CF-8CE4-FEA88D754A9D}" srcOrd="2" destOrd="0" presId="urn:microsoft.com/office/officeart/2008/layout/HalfCircleOrganizationChart"/>
    <dgm:cxn modelId="{4F26B152-6C59-43A4-BDC0-62FCF172AF2F}" type="presParOf" srcId="{7D4D845E-28DC-4C09-8D1C-10188129CAE0}" destId="{46E15947-88FD-4BC2-AD04-1A155BAD4CC2}"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1C8D5-4E9C-41B7-8436-1CF9E024DE44}">
      <dsp:nvSpPr>
        <dsp:cNvPr id="0" name=""/>
        <dsp:cNvSpPr/>
      </dsp:nvSpPr>
      <dsp:spPr>
        <a:xfrm>
          <a:off x="8389299" y="1743756"/>
          <a:ext cx="273716" cy="4204542"/>
        </a:xfrm>
        <a:custGeom>
          <a:avLst/>
          <a:gdLst/>
          <a:ahLst/>
          <a:cxnLst/>
          <a:rect l="0" t="0" r="0" b="0"/>
          <a:pathLst>
            <a:path>
              <a:moveTo>
                <a:pt x="0" y="0"/>
              </a:moveTo>
              <a:lnTo>
                <a:pt x="0" y="4204542"/>
              </a:lnTo>
              <a:lnTo>
                <a:pt x="273716" y="420454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2F2494-45C7-465E-BCA7-66395B31057B}">
      <dsp:nvSpPr>
        <dsp:cNvPr id="0" name=""/>
        <dsp:cNvSpPr/>
      </dsp:nvSpPr>
      <dsp:spPr>
        <a:xfrm>
          <a:off x="8389299" y="1743756"/>
          <a:ext cx="313499" cy="3301215"/>
        </a:xfrm>
        <a:custGeom>
          <a:avLst/>
          <a:gdLst/>
          <a:ahLst/>
          <a:cxnLst/>
          <a:rect l="0" t="0" r="0" b="0"/>
          <a:pathLst>
            <a:path>
              <a:moveTo>
                <a:pt x="0" y="0"/>
              </a:moveTo>
              <a:lnTo>
                <a:pt x="0" y="3301215"/>
              </a:lnTo>
              <a:lnTo>
                <a:pt x="313499" y="3301215"/>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D5DFAF-827A-4069-9CE7-E380E3C2EF75}">
      <dsp:nvSpPr>
        <dsp:cNvPr id="0" name=""/>
        <dsp:cNvSpPr/>
      </dsp:nvSpPr>
      <dsp:spPr>
        <a:xfrm>
          <a:off x="8389299" y="1743756"/>
          <a:ext cx="313499" cy="2252024"/>
        </a:xfrm>
        <a:custGeom>
          <a:avLst/>
          <a:gdLst/>
          <a:ahLst/>
          <a:cxnLst/>
          <a:rect l="0" t="0" r="0" b="0"/>
          <a:pathLst>
            <a:path>
              <a:moveTo>
                <a:pt x="0" y="0"/>
              </a:moveTo>
              <a:lnTo>
                <a:pt x="0" y="2252024"/>
              </a:lnTo>
              <a:lnTo>
                <a:pt x="313499" y="2252024"/>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0BAEA4-0CB9-45CF-852A-43E389FA3B25}">
      <dsp:nvSpPr>
        <dsp:cNvPr id="0" name=""/>
        <dsp:cNvSpPr/>
      </dsp:nvSpPr>
      <dsp:spPr>
        <a:xfrm>
          <a:off x="8389299" y="1743756"/>
          <a:ext cx="313499" cy="1229355"/>
        </a:xfrm>
        <a:custGeom>
          <a:avLst/>
          <a:gdLst/>
          <a:ahLst/>
          <a:cxnLst/>
          <a:rect l="0" t="0" r="0" b="0"/>
          <a:pathLst>
            <a:path>
              <a:moveTo>
                <a:pt x="0" y="0"/>
              </a:moveTo>
              <a:lnTo>
                <a:pt x="0" y="1229355"/>
              </a:lnTo>
              <a:lnTo>
                <a:pt x="313499" y="1229355"/>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FB4F9C-46C2-41C7-808A-6199F449C9F2}">
      <dsp:nvSpPr>
        <dsp:cNvPr id="0" name=""/>
        <dsp:cNvSpPr/>
      </dsp:nvSpPr>
      <dsp:spPr>
        <a:xfrm>
          <a:off x="8389299" y="1743756"/>
          <a:ext cx="273716" cy="326032"/>
        </a:xfrm>
        <a:custGeom>
          <a:avLst/>
          <a:gdLst/>
          <a:ahLst/>
          <a:cxnLst/>
          <a:rect l="0" t="0" r="0" b="0"/>
          <a:pathLst>
            <a:path>
              <a:moveTo>
                <a:pt x="0" y="0"/>
              </a:moveTo>
              <a:lnTo>
                <a:pt x="0" y="326032"/>
              </a:lnTo>
              <a:lnTo>
                <a:pt x="273716" y="32603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DA6ACF-A4FA-4BF7-81E0-B82B26FD3F4D}">
      <dsp:nvSpPr>
        <dsp:cNvPr id="0" name=""/>
        <dsp:cNvSpPr/>
      </dsp:nvSpPr>
      <dsp:spPr>
        <a:xfrm>
          <a:off x="5271426" y="721087"/>
          <a:ext cx="3117873" cy="302479"/>
        </a:xfrm>
        <a:custGeom>
          <a:avLst/>
          <a:gdLst/>
          <a:ahLst/>
          <a:cxnLst/>
          <a:rect l="0" t="0" r="0" b="0"/>
          <a:pathLst>
            <a:path>
              <a:moveTo>
                <a:pt x="0" y="0"/>
              </a:moveTo>
              <a:lnTo>
                <a:pt x="0" y="151239"/>
              </a:lnTo>
              <a:lnTo>
                <a:pt x="3117873" y="151239"/>
              </a:lnTo>
              <a:lnTo>
                <a:pt x="3117873" y="302479"/>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37A93D-76C3-4738-8361-3946FE24B8CA}">
      <dsp:nvSpPr>
        <dsp:cNvPr id="0" name=""/>
        <dsp:cNvSpPr/>
      </dsp:nvSpPr>
      <dsp:spPr>
        <a:xfrm>
          <a:off x="5271426" y="721087"/>
          <a:ext cx="769277" cy="315731"/>
        </a:xfrm>
        <a:custGeom>
          <a:avLst/>
          <a:gdLst/>
          <a:ahLst/>
          <a:cxnLst/>
          <a:rect l="0" t="0" r="0" b="0"/>
          <a:pathLst>
            <a:path>
              <a:moveTo>
                <a:pt x="0" y="0"/>
              </a:moveTo>
              <a:lnTo>
                <a:pt x="0" y="164491"/>
              </a:lnTo>
              <a:lnTo>
                <a:pt x="769277" y="164491"/>
              </a:lnTo>
              <a:lnTo>
                <a:pt x="769277" y="31573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15F048-517B-4A9C-9D46-11C5C347878C}">
      <dsp:nvSpPr>
        <dsp:cNvPr id="0" name=""/>
        <dsp:cNvSpPr/>
      </dsp:nvSpPr>
      <dsp:spPr>
        <a:xfrm>
          <a:off x="3884960" y="1743756"/>
          <a:ext cx="662574" cy="2477452"/>
        </a:xfrm>
        <a:custGeom>
          <a:avLst/>
          <a:gdLst/>
          <a:ahLst/>
          <a:cxnLst/>
          <a:rect l="0" t="0" r="0" b="0"/>
          <a:pathLst>
            <a:path>
              <a:moveTo>
                <a:pt x="0" y="0"/>
              </a:moveTo>
              <a:lnTo>
                <a:pt x="0" y="2477452"/>
              </a:lnTo>
              <a:lnTo>
                <a:pt x="662574" y="247745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A98861-AE54-4323-8237-043E9EBAA102}">
      <dsp:nvSpPr>
        <dsp:cNvPr id="0" name=""/>
        <dsp:cNvSpPr/>
      </dsp:nvSpPr>
      <dsp:spPr>
        <a:xfrm>
          <a:off x="3884960" y="1743756"/>
          <a:ext cx="662574" cy="1454782"/>
        </a:xfrm>
        <a:custGeom>
          <a:avLst/>
          <a:gdLst/>
          <a:ahLst/>
          <a:cxnLst/>
          <a:rect l="0" t="0" r="0" b="0"/>
          <a:pathLst>
            <a:path>
              <a:moveTo>
                <a:pt x="0" y="0"/>
              </a:moveTo>
              <a:lnTo>
                <a:pt x="0" y="1454782"/>
              </a:lnTo>
              <a:lnTo>
                <a:pt x="662574" y="145478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E3867E-783F-4D85-B5DA-671539F61B65}">
      <dsp:nvSpPr>
        <dsp:cNvPr id="0" name=""/>
        <dsp:cNvSpPr/>
      </dsp:nvSpPr>
      <dsp:spPr>
        <a:xfrm>
          <a:off x="3884960" y="1743756"/>
          <a:ext cx="662574" cy="432113"/>
        </a:xfrm>
        <a:custGeom>
          <a:avLst/>
          <a:gdLst/>
          <a:ahLst/>
          <a:cxnLst/>
          <a:rect l="0" t="0" r="0" b="0"/>
          <a:pathLst>
            <a:path>
              <a:moveTo>
                <a:pt x="0" y="0"/>
              </a:moveTo>
              <a:lnTo>
                <a:pt x="0" y="432113"/>
              </a:lnTo>
              <a:lnTo>
                <a:pt x="662574" y="432113"/>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313D2D-2F4A-4B79-A7E9-DBBAC8F7C696}">
      <dsp:nvSpPr>
        <dsp:cNvPr id="0" name=""/>
        <dsp:cNvSpPr/>
      </dsp:nvSpPr>
      <dsp:spPr>
        <a:xfrm>
          <a:off x="3884960" y="721087"/>
          <a:ext cx="1386465" cy="302479"/>
        </a:xfrm>
        <a:custGeom>
          <a:avLst/>
          <a:gdLst/>
          <a:ahLst/>
          <a:cxnLst/>
          <a:rect l="0" t="0" r="0" b="0"/>
          <a:pathLst>
            <a:path>
              <a:moveTo>
                <a:pt x="1386465" y="0"/>
              </a:moveTo>
              <a:lnTo>
                <a:pt x="1386465" y="151239"/>
              </a:lnTo>
              <a:lnTo>
                <a:pt x="0" y="151239"/>
              </a:lnTo>
              <a:lnTo>
                <a:pt x="0" y="302479"/>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301D7A-DB91-4FFA-B920-C1A5E374563F}">
      <dsp:nvSpPr>
        <dsp:cNvPr id="0" name=""/>
        <dsp:cNvSpPr/>
      </dsp:nvSpPr>
      <dsp:spPr>
        <a:xfrm>
          <a:off x="2142101" y="1743756"/>
          <a:ext cx="662574" cy="2477452"/>
        </a:xfrm>
        <a:custGeom>
          <a:avLst/>
          <a:gdLst/>
          <a:ahLst/>
          <a:cxnLst/>
          <a:rect l="0" t="0" r="0" b="0"/>
          <a:pathLst>
            <a:path>
              <a:moveTo>
                <a:pt x="0" y="0"/>
              </a:moveTo>
              <a:lnTo>
                <a:pt x="0" y="2477452"/>
              </a:lnTo>
              <a:lnTo>
                <a:pt x="662574" y="247745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C4F72B-8F1A-457E-886F-EAED32A7EBC7}">
      <dsp:nvSpPr>
        <dsp:cNvPr id="0" name=""/>
        <dsp:cNvSpPr/>
      </dsp:nvSpPr>
      <dsp:spPr>
        <a:xfrm>
          <a:off x="2142101" y="1743756"/>
          <a:ext cx="662574" cy="1454782"/>
        </a:xfrm>
        <a:custGeom>
          <a:avLst/>
          <a:gdLst/>
          <a:ahLst/>
          <a:cxnLst/>
          <a:rect l="0" t="0" r="0" b="0"/>
          <a:pathLst>
            <a:path>
              <a:moveTo>
                <a:pt x="0" y="0"/>
              </a:moveTo>
              <a:lnTo>
                <a:pt x="0" y="1454782"/>
              </a:lnTo>
              <a:lnTo>
                <a:pt x="662574" y="145478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BCEF09-4204-4CEC-A6DD-4B869DB642E8}">
      <dsp:nvSpPr>
        <dsp:cNvPr id="0" name=""/>
        <dsp:cNvSpPr/>
      </dsp:nvSpPr>
      <dsp:spPr>
        <a:xfrm>
          <a:off x="2142101" y="1743756"/>
          <a:ext cx="662574" cy="432113"/>
        </a:xfrm>
        <a:custGeom>
          <a:avLst/>
          <a:gdLst/>
          <a:ahLst/>
          <a:cxnLst/>
          <a:rect l="0" t="0" r="0" b="0"/>
          <a:pathLst>
            <a:path>
              <a:moveTo>
                <a:pt x="0" y="0"/>
              </a:moveTo>
              <a:lnTo>
                <a:pt x="0" y="432113"/>
              </a:lnTo>
              <a:lnTo>
                <a:pt x="662574" y="432113"/>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32F818-9380-4835-AEDF-AEA8C305786A}">
      <dsp:nvSpPr>
        <dsp:cNvPr id="0" name=""/>
        <dsp:cNvSpPr/>
      </dsp:nvSpPr>
      <dsp:spPr>
        <a:xfrm>
          <a:off x="2142101" y="721087"/>
          <a:ext cx="3129324" cy="302479"/>
        </a:xfrm>
        <a:custGeom>
          <a:avLst/>
          <a:gdLst/>
          <a:ahLst/>
          <a:cxnLst/>
          <a:rect l="0" t="0" r="0" b="0"/>
          <a:pathLst>
            <a:path>
              <a:moveTo>
                <a:pt x="3129324" y="0"/>
              </a:moveTo>
              <a:lnTo>
                <a:pt x="3129324" y="151239"/>
              </a:lnTo>
              <a:lnTo>
                <a:pt x="0" y="151239"/>
              </a:lnTo>
              <a:lnTo>
                <a:pt x="0" y="302479"/>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4D49A1-BBBD-470D-805F-2958EBFFA1D6}">
      <dsp:nvSpPr>
        <dsp:cNvPr id="0" name=""/>
        <dsp:cNvSpPr/>
      </dsp:nvSpPr>
      <dsp:spPr>
        <a:xfrm>
          <a:off x="4603713" y="897"/>
          <a:ext cx="1335425"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0AD729-72AF-4B41-AE4F-BDC99AEE029C}">
      <dsp:nvSpPr>
        <dsp:cNvPr id="0" name=""/>
        <dsp:cNvSpPr/>
      </dsp:nvSpPr>
      <dsp:spPr>
        <a:xfrm>
          <a:off x="4603713" y="897"/>
          <a:ext cx="1335425"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79E1F2-4E17-476B-BD35-462234E34B50}">
      <dsp:nvSpPr>
        <dsp:cNvPr id="0" name=""/>
        <dsp:cNvSpPr/>
      </dsp:nvSpPr>
      <dsp:spPr>
        <a:xfrm>
          <a:off x="3936000" y="130531"/>
          <a:ext cx="2670851"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PA" sz="3200" kern="1200" dirty="0">
              <a:latin typeface="Times New Roman" panose="02020603050405020304" pitchFamily="18" charset="0"/>
              <a:cs typeface="Times New Roman" panose="02020603050405020304" pitchFamily="18" charset="0"/>
            </a:rPr>
            <a:t>Tejido Animal</a:t>
          </a:r>
        </a:p>
      </dsp:txBody>
      <dsp:txXfrm>
        <a:off x="3936000" y="130531"/>
        <a:ext cx="2670851" cy="460921"/>
      </dsp:txXfrm>
    </dsp:sp>
    <dsp:sp modelId="{20E6150A-EB26-4796-8FAF-D30DDDDA27E0}">
      <dsp:nvSpPr>
        <dsp:cNvPr id="0" name=""/>
        <dsp:cNvSpPr/>
      </dsp:nvSpPr>
      <dsp:spPr>
        <a:xfrm>
          <a:off x="1782006" y="1023566"/>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16811-E7C1-4017-BB3C-C36FCA266BF9}">
      <dsp:nvSpPr>
        <dsp:cNvPr id="0" name=""/>
        <dsp:cNvSpPr/>
      </dsp:nvSpPr>
      <dsp:spPr>
        <a:xfrm>
          <a:off x="1782006" y="1023566"/>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3F8019-CEC2-4718-988C-40C7ED9E5A0B}">
      <dsp:nvSpPr>
        <dsp:cNvPr id="0" name=""/>
        <dsp:cNvSpPr/>
      </dsp:nvSpPr>
      <dsp:spPr>
        <a:xfrm>
          <a:off x="1421912" y="1153201"/>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PA" sz="2800" kern="1200" dirty="0">
              <a:latin typeface="Times New Roman" panose="02020603050405020304" pitchFamily="18" charset="0"/>
              <a:cs typeface="Times New Roman" panose="02020603050405020304" pitchFamily="18" charset="0"/>
            </a:rPr>
            <a:t>Epitelial</a:t>
          </a:r>
          <a:r>
            <a:rPr lang="es-PA" sz="3200" kern="1200" dirty="0">
              <a:latin typeface="Times New Roman" panose="02020603050405020304" pitchFamily="18" charset="0"/>
              <a:cs typeface="Times New Roman" panose="02020603050405020304" pitchFamily="18" charset="0"/>
            </a:rPr>
            <a:t> </a:t>
          </a:r>
        </a:p>
      </dsp:txBody>
      <dsp:txXfrm>
        <a:off x="1421912" y="1153201"/>
        <a:ext cx="1440379" cy="460921"/>
      </dsp:txXfrm>
    </dsp:sp>
    <dsp:sp modelId="{EC4610BD-0FD8-403D-8A26-6884AC589D40}">
      <dsp:nvSpPr>
        <dsp:cNvPr id="0" name=""/>
        <dsp:cNvSpPr/>
      </dsp:nvSpPr>
      <dsp:spPr>
        <a:xfrm>
          <a:off x="2718253" y="2046236"/>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CACA35-5B17-4C04-B143-7CF3DA8B06D9}">
      <dsp:nvSpPr>
        <dsp:cNvPr id="0" name=""/>
        <dsp:cNvSpPr/>
      </dsp:nvSpPr>
      <dsp:spPr>
        <a:xfrm>
          <a:off x="2718253" y="2046236"/>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8BD094-BD3D-475D-B2CB-D6D440EDAE94}">
      <dsp:nvSpPr>
        <dsp:cNvPr id="0" name=""/>
        <dsp:cNvSpPr/>
      </dsp:nvSpPr>
      <dsp:spPr>
        <a:xfrm>
          <a:off x="2358158" y="2175870"/>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PA" sz="1900" kern="1200" dirty="0">
              <a:latin typeface="Times New Roman" panose="02020603050405020304" pitchFamily="18" charset="0"/>
              <a:cs typeface="Times New Roman" panose="02020603050405020304" pitchFamily="18" charset="0"/>
            </a:rPr>
            <a:t>Revestimiento</a:t>
          </a:r>
        </a:p>
      </dsp:txBody>
      <dsp:txXfrm>
        <a:off x="2358158" y="2175870"/>
        <a:ext cx="1440379" cy="460921"/>
      </dsp:txXfrm>
    </dsp:sp>
    <dsp:sp modelId="{2AAAD26C-EB08-4BF6-A445-2BF47851B866}">
      <dsp:nvSpPr>
        <dsp:cNvPr id="0" name=""/>
        <dsp:cNvSpPr/>
      </dsp:nvSpPr>
      <dsp:spPr>
        <a:xfrm>
          <a:off x="2718253" y="3068905"/>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A4B279-4DCD-4BEE-A2CF-FCABCC2E40E2}">
      <dsp:nvSpPr>
        <dsp:cNvPr id="0" name=""/>
        <dsp:cNvSpPr/>
      </dsp:nvSpPr>
      <dsp:spPr>
        <a:xfrm>
          <a:off x="2718253" y="3068905"/>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77A3B2-C24C-4851-9F4F-E3045E23612B}">
      <dsp:nvSpPr>
        <dsp:cNvPr id="0" name=""/>
        <dsp:cNvSpPr/>
      </dsp:nvSpPr>
      <dsp:spPr>
        <a:xfrm>
          <a:off x="2358158" y="3198539"/>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A" sz="2000" kern="1200" dirty="0">
              <a:latin typeface="Times New Roman" panose="02020603050405020304" pitchFamily="18" charset="0"/>
              <a:cs typeface="Times New Roman" panose="02020603050405020304" pitchFamily="18" charset="0"/>
            </a:rPr>
            <a:t>Glandular </a:t>
          </a:r>
        </a:p>
      </dsp:txBody>
      <dsp:txXfrm>
        <a:off x="2358158" y="3198539"/>
        <a:ext cx="1440379" cy="460921"/>
      </dsp:txXfrm>
    </dsp:sp>
    <dsp:sp modelId="{6868B874-F9F2-488A-B39E-6178933CC206}">
      <dsp:nvSpPr>
        <dsp:cNvPr id="0" name=""/>
        <dsp:cNvSpPr/>
      </dsp:nvSpPr>
      <dsp:spPr>
        <a:xfrm>
          <a:off x="2718253" y="4091574"/>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21A5CE-412B-419C-A2FA-F090D829428D}">
      <dsp:nvSpPr>
        <dsp:cNvPr id="0" name=""/>
        <dsp:cNvSpPr/>
      </dsp:nvSpPr>
      <dsp:spPr>
        <a:xfrm>
          <a:off x="2718253" y="4091574"/>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C5F318-1DEA-4576-9D55-5B57CBC0B795}">
      <dsp:nvSpPr>
        <dsp:cNvPr id="0" name=""/>
        <dsp:cNvSpPr/>
      </dsp:nvSpPr>
      <dsp:spPr>
        <a:xfrm>
          <a:off x="2358158" y="4221208"/>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A" sz="2000" kern="1200" dirty="0">
              <a:latin typeface="Times New Roman" panose="02020603050405020304" pitchFamily="18" charset="0"/>
              <a:cs typeface="Times New Roman" panose="02020603050405020304" pitchFamily="18" charset="0"/>
            </a:rPr>
            <a:t>Sensorial</a:t>
          </a:r>
          <a:endParaRPr lang="es-PA" sz="3200" kern="1200" dirty="0">
            <a:latin typeface="Times New Roman" panose="02020603050405020304" pitchFamily="18" charset="0"/>
            <a:cs typeface="Times New Roman" panose="02020603050405020304" pitchFamily="18" charset="0"/>
          </a:endParaRPr>
        </a:p>
      </dsp:txBody>
      <dsp:txXfrm>
        <a:off x="2358158" y="4221208"/>
        <a:ext cx="1440379" cy="460921"/>
      </dsp:txXfrm>
    </dsp:sp>
    <dsp:sp modelId="{9A92A99A-676C-4BC7-B9BE-9533242132AA}">
      <dsp:nvSpPr>
        <dsp:cNvPr id="0" name=""/>
        <dsp:cNvSpPr/>
      </dsp:nvSpPr>
      <dsp:spPr>
        <a:xfrm>
          <a:off x="3524865" y="1023566"/>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C347C7-4220-4646-8D0E-5BE0F6FAF31D}">
      <dsp:nvSpPr>
        <dsp:cNvPr id="0" name=""/>
        <dsp:cNvSpPr/>
      </dsp:nvSpPr>
      <dsp:spPr>
        <a:xfrm>
          <a:off x="3524865" y="1023566"/>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B4A215-71BE-4571-9F5D-8C02EB3958D3}">
      <dsp:nvSpPr>
        <dsp:cNvPr id="0" name=""/>
        <dsp:cNvSpPr/>
      </dsp:nvSpPr>
      <dsp:spPr>
        <a:xfrm>
          <a:off x="3164770" y="1153201"/>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PA" sz="2800" kern="1200" dirty="0">
              <a:latin typeface="Times New Roman" panose="02020603050405020304" pitchFamily="18" charset="0"/>
              <a:cs typeface="Times New Roman" panose="02020603050405020304" pitchFamily="18" charset="0"/>
            </a:rPr>
            <a:t>Muscular</a:t>
          </a:r>
          <a:r>
            <a:rPr lang="es-PA" sz="3200" kern="1200" dirty="0">
              <a:latin typeface="Times New Roman" panose="02020603050405020304" pitchFamily="18" charset="0"/>
              <a:cs typeface="Times New Roman" panose="02020603050405020304" pitchFamily="18" charset="0"/>
            </a:rPr>
            <a:t> </a:t>
          </a:r>
        </a:p>
      </dsp:txBody>
      <dsp:txXfrm>
        <a:off x="3164770" y="1153201"/>
        <a:ext cx="1440379" cy="460921"/>
      </dsp:txXfrm>
    </dsp:sp>
    <dsp:sp modelId="{3CCC6683-7C86-4E19-85A7-08E5A99165E5}">
      <dsp:nvSpPr>
        <dsp:cNvPr id="0" name=""/>
        <dsp:cNvSpPr/>
      </dsp:nvSpPr>
      <dsp:spPr>
        <a:xfrm>
          <a:off x="4461111" y="2046236"/>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0484B8-8494-4BF8-B143-B0B8894C22A9}">
      <dsp:nvSpPr>
        <dsp:cNvPr id="0" name=""/>
        <dsp:cNvSpPr/>
      </dsp:nvSpPr>
      <dsp:spPr>
        <a:xfrm>
          <a:off x="4461111" y="2046236"/>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C85F43-38DF-4316-AB99-3C8C8CF124CB}">
      <dsp:nvSpPr>
        <dsp:cNvPr id="0" name=""/>
        <dsp:cNvSpPr/>
      </dsp:nvSpPr>
      <dsp:spPr>
        <a:xfrm>
          <a:off x="4101017" y="2175870"/>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A" sz="2000" kern="1200" dirty="0">
              <a:latin typeface="Times New Roman" panose="02020603050405020304" pitchFamily="18" charset="0"/>
              <a:cs typeface="Times New Roman" panose="02020603050405020304" pitchFamily="18" charset="0"/>
            </a:rPr>
            <a:t>Estriado</a:t>
          </a:r>
          <a:endParaRPr lang="es-PA" sz="3200" kern="1200" dirty="0">
            <a:latin typeface="Times New Roman" panose="02020603050405020304" pitchFamily="18" charset="0"/>
            <a:cs typeface="Times New Roman" panose="02020603050405020304" pitchFamily="18" charset="0"/>
          </a:endParaRPr>
        </a:p>
      </dsp:txBody>
      <dsp:txXfrm>
        <a:off x="4101017" y="2175870"/>
        <a:ext cx="1440379" cy="460921"/>
      </dsp:txXfrm>
    </dsp:sp>
    <dsp:sp modelId="{CA9FF2C9-0E8A-4ECA-8C24-04461A81DAD9}">
      <dsp:nvSpPr>
        <dsp:cNvPr id="0" name=""/>
        <dsp:cNvSpPr/>
      </dsp:nvSpPr>
      <dsp:spPr>
        <a:xfrm>
          <a:off x="4461111" y="3068905"/>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FC7834-8680-44D8-8B11-0FBEF3D579AB}">
      <dsp:nvSpPr>
        <dsp:cNvPr id="0" name=""/>
        <dsp:cNvSpPr/>
      </dsp:nvSpPr>
      <dsp:spPr>
        <a:xfrm>
          <a:off x="4461111" y="3068905"/>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F390F1-671A-467F-B575-62B2A0D6C74E}">
      <dsp:nvSpPr>
        <dsp:cNvPr id="0" name=""/>
        <dsp:cNvSpPr/>
      </dsp:nvSpPr>
      <dsp:spPr>
        <a:xfrm>
          <a:off x="4101017" y="3198539"/>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PA" sz="1800" kern="1200" dirty="0">
              <a:latin typeface="Times New Roman" panose="02020603050405020304" pitchFamily="18" charset="0"/>
              <a:cs typeface="Times New Roman" panose="02020603050405020304" pitchFamily="18" charset="0"/>
            </a:rPr>
            <a:t>Liso </a:t>
          </a:r>
        </a:p>
      </dsp:txBody>
      <dsp:txXfrm>
        <a:off x="4101017" y="3198539"/>
        <a:ext cx="1440379" cy="460921"/>
      </dsp:txXfrm>
    </dsp:sp>
    <dsp:sp modelId="{7BC8B55F-5F8E-4EA0-8E27-384B40B82039}">
      <dsp:nvSpPr>
        <dsp:cNvPr id="0" name=""/>
        <dsp:cNvSpPr/>
      </dsp:nvSpPr>
      <dsp:spPr>
        <a:xfrm>
          <a:off x="4461111" y="4091574"/>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49025B-A5CE-41F3-9DAE-A35D1D4B1469}">
      <dsp:nvSpPr>
        <dsp:cNvPr id="0" name=""/>
        <dsp:cNvSpPr/>
      </dsp:nvSpPr>
      <dsp:spPr>
        <a:xfrm>
          <a:off x="4461111" y="4091574"/>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336840-A417-4BCF-94E8-1268D2D1E12F}">
      <dsp:nvSpPr>
        <dsp:cNvPr id="0" name=""/>
        <dsp:cNvSpPr/>
      </dsp:nvSpPr>
      <dsp:spPr>
        <a:xfrm>
          <a:off x="4101017" y="4221208"/>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A" sz="2000" kern="1200" dirty="0">
              <a:latin typeface="Times New Roman" panose="02020603050405020304" pitchFamily="18" charset="0"/>
              <a:cs typeface="Times New Roman" panose="02020603050405020304" pitchFamily="18" charset="0"/>
            </a:rPr>
            <a:t>Cardiaco</a:t>
          </a:r>
          <a:r>
            <a:rPr lang="es-PA" sz="3200" kern="1200" dirty="0">
              <a:latin typeface="Times New Roman" panose="02020603050405020304" pitchFamily="18" charset="0"/>
              <a:cs typeface="Times New Roman" panose="02020603050405020304" pitchFamily="18" charset="0"/>
            </a:rPr>
            <a:t> </a:t>
          </a:r>
        </a:p>
      </dsp:txBody>
      <dsp:txXfrm>
        <a:off x="4101017" y="4221208"/>
        <a:ext cx="1440379" cy="460921"/>
      </dsp:txXfrm>
    </dsp:sp>
    <dsp:sp modelId="{6530D292-A185-439E-BC87-FCE8B415393A}">
      <dsp:nvSpPr>
        <dsp:cNvPr id="0" name=""/>
        <dsp:cNvSpPr/>
      </dsp:nvSpPr>
      <dsp:spPr>
        <a:xfrm>
          <a:off x="5680608" y="1036818"/>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7EEBF0-2659-4AF4-8672-EA73B17E3C59}">
      <dsp:nvSpPr>
        <dsp:cNvPr id="0" name=""/>
        <dsp:cNvSpPr/>
      </dsp:nvSpPr>
      <dsp:spPr>
        <a:xfrm>
          <a:off x="5680608" y="1036818"/>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077C7A-6881-4159-AEC8-55947332D348}">
      <dsp:nvSpPr>
        <dsp:cNvPr id="0" name=""/>
        <dsp:cNvSpPr/>
      </dsp:nvSpPr>
      <dsp:spPr>
        <a:xfrm>
          <a:off x="5320514" y="1166452"/>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PA" sz="2800" kern="1200" dirty="0">
              <a:latin typeface="Times New Roman" panose="02020603050405020304" pitchFamily="18" charset="0"/>
              <a:cs typeface="Times New Roman" panose="02020603050405020304" pitchFamily="18" charset="0"/>
            </a:rPr>
            <a:t>Nervioso</a:t>
          </a:r>
          <a:r>
            <a:rPr lang="es-PA" sz="3200" kern="1200" dirty="0">
              <a:latin typeface="Times New Roman" panose="02020603050405020304" pitchFamily="18" charset="0"/>
              <a:cs typeface="Times New Roman" panose="02020603050405020304" pitchFamily="18" charset="0"/>
            </a:rPr>
            <a:t> </a:t>
          </a:r>
        </a:p>
      </dsp:txBody>
      <dsp:txXfrm>
        <a:off x="5320514" y="1166452"/>
        <a:ext cx="1440379" cy="460921"/>
      </dsp:txXfrm>
    </dsp:sp>
    <dsp:sp modelId="{22797B00-FDFF-47E5-9C0D-7084442E2CAA}">
      <dsp:nvSpPr>
        <dsp:cNvPr id="0" name=""/>
        <dsp:cNvSpPr/>
      </dsp:nvSpPr>
      <dsp:spPr>
        <a:xfrm>
          <a:off x="7771686" y="1023566"/>
          <a:ext cx="1235225"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E8251B-F64B-46D7-9BEC-3E2A8C30BF66}">
      <dsp:nvSpPr>
        <dsp:cNvPr id="0" name=""/>
        <dsp:cNvSpPr/>
      </dsp:nvSpPr>
      <dsp:spPr>
        <a:xfrm>
          <a:off x="7771686" y="1023566"/>
          <a:ext cx="1235225"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220EE7-AD45-4D4F-B6BD-55B277BE2249}">
      <dsp:nvSpPr>
        <dsp:cNvPr id="0" name=""/>
        <dsp:cNvSpPr/>
      </dsp:nvSpPr>
      <dsp:spPr>
        <a:xfrm>
          <a:off x="7154073" y="1153201"/>
          <a:ext cx="2470451"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PA" sz="2800" kern="1200" dirty="0">
              <a:latin typeface="Times New Roman" panose="02020603050405020304" pitchFamily="18" charset="0"/>
              <a:cs typeface="Times New Roman" panose="02020603050405020304" pitchFamily="18" charset="0"/>
            </a:rPr>
            <a:t>Conectivo</a:t>
          </a:r>
          <a:r>
            <a:rPr lang="es-PA" sz="3200" kern="1200" dirty="0">
              <a:latin typeface="Times New Roman" panose="02020603050405020304" pitchFamily="18" charset="0"/>
              <a:cs typeface="Times New Roman" panose="02020603050405020304" pitchFamily="18" charset="0"/>
            </a:rPr>
            <a:t> </a:t>
          </a:r>
        </a:p>
      </dsp:txBody>
      <dsp:txXfrm>
        <a:off x="7154073" y="1153201"/>
        <a:ext cx="2470451" cy="460921"/>
      </dsp:txXfrm>
    </dsp:sp>
    <dsp:sp modelId="{BC653125-EFBF-4E38-9D27-104A61BDB638}">
      <dsp:nvSpPr>
        <dsp:cNvPr id="0" name=""/>
        <dsp:cNvSpPr/>
      </dsp:nvSpPr>
      <dsp:spPr>
        <a:xfrm>
          <a:off x="8576593" y="1940155"/>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7726B-CCB3-4EA8-8CD8-EC77BCB8B198}">
      <dsp:nvSpPr>
        <dsp:cNvPr id="0" name=""/>
        <dsp:cNvSpPr/>
      </dsp:nvSpPr>
      <dsp:spPr>
        <a:xfrm>
          <a:off x="8576593" y="1940155"/>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6E7ADB-875A-4728-9726-55E3C363373B}">
      <dsp:nvSpPr>
        <dsp:cNvPr id="0" name=""/>
        <dsp:cNvSpPr/>
      </dsp:nvSpPr>
      <dsp:spPr>
        <a:xfrm>
          <a:off x="8216498" y="2069789"/>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A" sz="2000" kern="1200" dirty="0">
              <a:latin typeface="Times New Roman" panose="02020603050405020304" pitchFamily="18" charset="0"/>
              <a:cs typeface="Times New Roman" panose="02020603050405020304" pitchFamily="18" charset="0"/>
            </a:rPr>
            <a:t>Óseo</a:t>
          </a:r>
          <a:r>
            <a:rPr lang="es-PA" sz="3200" kern="1200" dirty="0">
              <a:latin typeface="Times New Roman" panose="02020603050405020304" pitchFamily="18" charset="0"/>
              <a:cs typeface="Times New Roman" panose="02020603050405020304" pitchFamily="18" charset="0"/>
            </a:rPr>
            <a:t> </a:t>
          </a:r>
        </a:p>
      </dsp:txBody>
      <dsp:txXfrm>
        <a:off x="8216498" y="2069789"/>
        <a:ext cx="1440379" cy="460921"/>
      </dsp:txXfrm>
    </dsp:sp>
    <dsp:sp modelId="{D986F6F6-1C97-4D84-BB41-75C9699C592B}">
      <dsp:nvSpPr>
        <dsp:cNvPr id="0" name=""/>
        <dsp:cNvSpPr/>
      </dsp:nvSpPr>
      <dsp:spPr>
        <a:xfrm>
          <a:off x="8616376" y="2843477"/>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C42ECA-128F-4E0A-A197-68E675130921}">
      <dsp:nvSpPr>
        <dsp:cNvPr id="0" name=""/>
        <dsp:cNvSpPr/>
      </dsp:nvSpPr>
      <dsp:spPr>
        <a:xfrm>
          <a:off x="8616376" y="2843477"/>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B75645-E334-4F21-AA7C-6B6F22A27B31}">
      <dsp:nvSpPr>
        <dsp:cNvPr id="0" name=""/>
        <dsp:cNvSpPr/>
      </dsp:nvSpPr>
      <dsp:spPr>
        <a:xfrm>
          <a:off x="8256281" y="2973111"/>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A" sz="2000" kern="1200" dirty="0">
              <a:latin typeface="Times New Roman" panose="02020603050405020304" pitchFamily="18" charset="0"/>
              <a:cs typeface="Times New Roman" panose="02020603050405020304" pitchFamily="18" charset="0"/>
            </a:rPr>
            <a:t>Cartilaginoso</a:t>
          </a:r>
          <a:endParaRPr lang="es-PA" sz="3200" kern="1200" dirty="0">
            <a:latin typeface="Times New Roman" panose="02020603050405020304" pitchFamily="18" charset="0"/>
            <a:cs typeface="Times New Roman" panose="02020603050405020304" pitchFamily="18" charset="0"/>
          </a:endParaRPr>
        </a:p>
      </dsp:txBody>
      <dsp:txXfrm>
        <a:off x="8256281" y="2973111"/>
        <a:ext cx="1440379" cy="460921"/>
      </dsp:txXfrm>
    </dsp:sp>
    <dsp:sp modelId="{8C7E8EEA-F265-4BCD-B355-653443D68A78}">
      <dsp:nvSpPr>
        <dsp:cNvPr id="0" name=""/>
        <dsp:cNvSpPr/>
      </dsp:nvSpPr>
      <dsp:spPr>
        <a:xfrm>
          <a:off x="8616376" y="3866146"/>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E34DA-B207-4771-88C8-F2F83CE2C847}">
      <dsp:nvSpPr>
        <dsp:cNvPr id="0" name=""/>
        <dsp:cNvSpPr/>
      </dsp:nvSpPr>
      <dsp:spPr>
        <a:xfrm>
          <a:off x="8616376" y="3866146"/>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507339-D93E-4276-873B-76B416EF943F}">
      <dsp:nvSpPr>
        <dsp:cNvPr id="0" name=""/>
        <dsp:cNvSpPr/>
      </dsp:nvSpPr>
      <dsp:spPr>
        <a:xfrm>
          <a:off x="8256281" y="3995781"/>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A" sz="2000" kern="1200" dirty="0">
              <a:latin typeface="Times New Roman" panose="02020603050405020304" pitchFamily="18" charset="0"/>
              <a:cs typeface="Times New Roman" panose="02020603050405020304" pitchFamily="18" charset="0"/>
            </a:rPr>
            <a:t>Denso</a:t>
          </a:r>
          <a:r>
            <a:rPr lang="es-PA" sz="3200" kern="1200" dirty="0">
              <a:latin typeface="Times New Roman" panose="02020603050405020304" pitchFamily="18" charset="0"/>
              <a:cs typeface="Times New Roman" panose="02020603050405020304" pitchFamily="18" charset="0"/>
            </a:rPr>
            <a:t> </a:t>
          </a:r>
        </a:p>
      </dsp:txBody>
      <dsp:txXfrm>
        <a:off x="8256281" y="3995781"/>
        <a:ext cx="1440379" cy="460921"/>
      </dsp:txXfrm>
    </dsp:sp>
    <dsp:sp modelId="{24A28E0C-964D-412C-8F8C-119657395CB8}">
      <dsp:nvSpPr>
        <dsp:cNvPr id="0" name=""/>
        <dsp:cNvSpPr/>
      </dsp:nvSpPr>
      <dsp:spPr>
        <a:xfrm>
          <a:off x="8616376" y="4915337"/>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67B87A-1BAF-4E96-93B3-ABD781ABADE3}">
      <dsp:nvSpPr>
        <dsp:cNvPr id="0" name=""/>
        <dsp:cNvSpPr/>
      </dsp:nvSpPr>
      <dsp:spPr>
        <a:xfrm>
          <a:off x="8616376" y="4915337"/>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E5861C-B61A-4D01-8971-8531A5FC4271}">
      <dsp:nvSpPr>
        <dsp:cNvPr id="0" name=""/>
        <dsp:cNvSpPr/>
      </dsp:nvSpPr>
      <dsp:spPr>
        <a:xfrm>
          <a:off x="8256281" y="5044971"/>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A" sz="2000" kern="1200" dirty="0">
              <a:latin typeface="Times New Roman" panose="02020603050405020304" pitchFamily="18" charset="0"/>
              <a:cs typeface="Times New Roman" panose="02020603050405020304" pitchFamily="18" charset="0"/>
            </a:rPr>
            <a:t>Adiposo</a:t>
          </a:r>
          <a:r>
            <a:rPr lang="es-PA" sz="3200" kern="1200" dirty="0">
              <a:latin typeface="Times New Roman" panose="02020603050405020304" pitchFamily="18" charset="0"/>
              <a:cs typeface="Times New Roman" panose="02020603050405020304" pitchFamily="18" charset="0"/>
            </a:rPr>
            <a:t> </a:t>
          </a:r>
        </a:p>
      </dsp:txBody>
      <dsp:txXfrm>
        <a:off x="8256281" y="5044971"/>
        <a:ext cx="1440379" cy="460921"/>
      </dsp:txXfrm>
    </dsp:sp>
    <dsp:sp modelId="{D671FE7B-0AC5-4BE5-835E-5164870B78B9}">
      <dsp:nvSpPr>
        <dsp:cNvPr id="0" name=""/>
        <dsp:cNvSpPr/>
      </dsp:nvSpPr>
      <dsp:spPr>
        <a:xfrm>
          <a:off x="8576593" y="5818664"/>
          <a:ext cx="720189" cy="720189"/>
        </a:xfrm>
        <a:prstGeom prst="arc">
          <a:avLst>
            <a:gd name="adj1" fmla="val 13200000"/>
            <a:gd name="adj2" fmla="val 192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2F9578-1905-4460-802D-BEBB6E18A21A}">
      <dsp:nvSpPr>
        <dsp:cNvPr id="0" name=""/>
        <dsp:cNvSpPr/>
      </dsp:nvSpPr>
      <dsp:spPr>
        <a:xfrm>
          <a:off x="8576593" y="5818664"/>
          <a:ext cx="720189" cy="720189"/>
        </a:xfrm>
        <a:prstGeom prst="arc">
          <a:avLst>
            <a:gd name="adj1" fmla="val 2400000"/>
            <a:gd name="adj2" fmla="val 8400000"/>
          </a:avLst>
        </a:prstGeom>
        <a:noFill/>
        <a:ln w="19050"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B772D-9E5F-4497-9771-322FE4102CEE}">
      <dsp:nvSpPr>
        <dsp:cNvPr id="0" name=""/>
        <dsp:cNvSpPr/>
      </dsp:nvSpPr>
      <dsp:spPr>
        <a:xfrm>
          <a:off x="8216498" y="5948299"/>
          <a:ext cx="1440379" cy="460921"/>
        </a:xfrm>
        <a:prstGeom prst="rect">
          <a:avLst/>
        </a:prstGeom>
        <a:noFill/>
        <a:ln w="9525" cap="rnd" cmpd="sng" algn="ctr">
          <a:noFill/>
          <a:prstDash val="solid"/>
        </a:ln>
        <a:effectLst>
          <a:outerShdw blurRad="38100" dist="25400" dir="5400000" rotWithShape="0">
            <a:srgbClr val="000000">
              <a:alpha val="45000"/>
            </a:srgbClr>
          </a:outerShdw>
        </a:effectLst>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PA" sz="2000" kern="1200" dirty="0">
              <a:latin typeface="Times New Roman" panose="02020603050405020304" pitchFamily="18" charset="0"/>
              <a:cs typeface="Times New Roman" panose="02020603050405020304" pitchFamily="18" charset="0"/>
            </a:rPr>
            <a:t>Sanguíneo</a:t>
          </a:r>
          <a:r>
            <a:rPr lang="es-PA" sz="3200" kern="1200" dirty="0">
              <a:latin typeface="Times New Roman" panose="02020603050405020304" pitchFamily="18" charset="0"/>
              <a:cs typeface="Times New Roman" panose="02020603050405020304" pitchFamily="18" charset="0"/>
            </a:rPr>
            <a:t>  </a:t>
          </a:r>
        </a:p>
      </dsp:txBody>
      <dsp:txXfrm>
        <a:off x="8216498" y="5948299"/>
        <a:ext cx="1440379" cy="460921"/>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A"/>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CF618-21CC-45B5-83FA-EC8B1987B5B3}" type="datetimeFigureOut">
              <a:rPr lang="es-PA" smtClean="0"/>
              <a:t>04/08/2020</a:t>
            </a:fld>
            <a:endParaRPr lang="es-PA"/>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A"/>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A"/>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DA691-2077-4379-870C-E38747A7F08B}" type="slidenum">
              <a:rPr lang="es-PA" smtClean="0"/>
              <a:t>‹Nº›</a:t>
            </a:fld>
            <a:endParaRPr lang="es-PA"/>
          </a:p>
        </p:txBody>
      </p:sp>
    </p:spTree>
    <p:extLst>
      <p:ext uri="{BB962C8B-B14F-4D97-AF65-F5344CB8AC3E}">
        <p14:creationId xmlns:p14="http://schemas.microsoft.com/office/powerpoint/2010/main" val="3094717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fld id="{273DA691-2077-4379-870C-E38747A7F08B}" type="slidenum">
              <a:rPr lang="es-PA" smtClean="0"/>
              <a:t>5</a:t>
            </a:fld>
            <a:endParaRPr lang="es-PA"/>
          </a:p>
        </p:txBody>
      </p:sp>
    </p:spTree>
    <p:extLst>
      <p:ext uri="{BB962C8B-B14F-4D97-AF65-F5344CB8AC3E}">
        <p14:creationId xmlns:p14="http://schemas.microsoft.com/office/powerpoint/2010/main" val="2556139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fld id="{273DA691-2077-4379-870C-E38747A7F08B}" type="slidenum">
              <a:rPr lang="es-PA" smtClean="0"/>
              <a:t>6</a:t>
            </a:fld>
            <a:endParaRPr lang="es-PA"/>
          </a:p>
        </p:txBody>
      </p:sp>
    </p:spTree>
    <p:extLst>
      <p:ext uri="{BB962C8B-B14F-4D97-AF65-F5344CB8AC3E}">
        <p14:creationId xmlns:p14="http://schemas.microsoft.com/office/powerpoint/2010/main" val="83610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fld id="{273DA691-2077-4379-870C-E38747A7F08B}" type="slidenum">
              <a:rPr lang="es-PA" smtClean="0"/>
              <a:t>12</a:t>
            </a:fld>
            <a:endParaRPr lang="es-PA"/>
          </a:p>
        </p:txBody>
      </p:sp>
    </p:spTree>
    <p:extLst>
      <p:ext uri="{BB962C8B-B14F-4D97-AF65-F5344CB8AC3E}">
        <p14:creationId xmlns:p14="http://schemas.microsoft.com/office/powerpoint/2010/main" val="193353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endParaRPr lang="es-PA" dirty="0"/>
          </a:p>
        </p:txBody>
      </p:sp>
      <p:sp>
        <p:nvSpPr>
          <p:cNvPr id="4" name="Marcador de número de diapositiva 3"/>
          <p:cNvSpPr>
            <a:spLocks noGrp="1"/>
          </p:cNvSpPr>
          <p:nvPr>
            <p:ph type="sldNum" sz="quarter" idx="5"/>
          </p:nvPr>
        </p:nvSpPr>
        <p:spPr/>
        <p:txBody>
          <a:bodyPr/>
          <a:lstStyle/>
          <a:p>
            <a:fld id="{273DA691-2077-4379-870C-E38747A7F08B}" type="slidenum">
              <a:rPr lang="es-PA" smtClean="0"/>
              <a:t>13</a:t>
            </a:fld>
            <a:endParaRPr lang="es-PA"/>
          </a:p>
        </p:txBody>
      </p:sp>
    </p:spTree>
    <p:extLst>
      <p:ext uri="{BB962C8B-B14F-4D97-AF65-F5344CB8AC3E}">
        <p14:creationId xmlns:p14="http://schemas.microsoft.com/office/powerpoint/2010/main" val="119097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272508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D2EA30E-5F36-4335-971B-709AEFB2650A}" type="datetimeFigureOut">
              <a:rPr lang="es-PA" smtClean="0"/>
              <a:t>04/08/2020</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088616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94844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79904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324629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2EA30E-5F36-4335-971B-709AEFB2650A}" type="datetimeFigureOut">
              <a:rPr lang="es-PA" smtClean="0"/>
              <a:t>04/08/2020</a:t>
            </a:fld>
            <a:endParaRPr lang="es-PA"/>
          </a:p>
        </p:txBody>
      </p:sp>
      <p:sp>
        <p:nvSpPr>
          <p:cNvPr id="4"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2056871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2EA30E-5F36-4335-971B-709AEFB2650A}" type="datetimeFigureOut">
              <a:rPr lang="es-PA" smtClean="0"/>
              <a:t>04/08/2020</a:t>
            </a:fld>
            <a:endParaRPr lang="es-PA"/>
          </a:p>
        </p:txBody>
      </p:sp>
      <p:sp>
        <p:nvSpPr>
          <p:cNvPr id="4"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4197562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777537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410748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332710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70841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D2EA30E-5F36-4335-971B-709AEFB2650A}" type="datetimeFigureOut">
              <a:rPr lang="es-PA" smtClean="0"/>
              <a:t>04/08/2020</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350047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D2EA30E-5F36-4335-971B-709AEFB2650A}" type="datetimeFigureOut">
              <a:rPr lang="es-PA" smtClean="0"/>
              <a:t>04/08/2020</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908962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3"/>
          <p:cNvSpPr>
            <a:spLocks noGrp="1"/>
          </p:cNvSpPr>
          <p:nvPr>
            <p:ph type="ftr" sz="quarter" idx="11"/>
          </p:nvPr>
        </p:nvSpPr>
        <p:spPr/>
        <p:txBody>
          <a:bodyPr/>
          <a:lstStyle/>
          <a:p>
            <a:endParaRPr lang="es-PA"/>
          </a:p>
        </p:txBody>
      </p:sp>
      <p:sp>
        <p:nvSpPr>
          <p:cNvPr id="6" name="Slide Number Placeholder 4"/>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406235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2"/>
          <p:cNvSpPr>
            <a:spLocks noGrp="1"/>
          </p:cNvSpPr>
          <p:nvPr>
            <p:ph type="ftr" sz="quarter" idx="11"/>
          </p:nvPr>
        </p:nvSpPr>
        <p:spPr/>
        <p:txBody>
          <a:bodyPr/>
          <a:lstStyle/>
          <a:p>
            <a:endParaRPr lang="es-PA"/>
          </a:p>
        </p:txBody>
      </p:sp>
      <p:sp>
        <p:nvSpPr>
          <p:cNvPr id="6" name="Slide Number Placeholder 3"/>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92866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0D2EA30E-5F36-4335-971B-709AEFB2650A}" type="datetimeFigureOut">
              <a:rPr lang="es-PA" smtClean="0"/>
              <a:t>04/08/2020</a:t>
            </a:fld>
            <a:endParaRPr lang="es-PA"/>
          </a:p>
        </p:txBody>
      </p:sp>
      <p:sp>
        <p:nvSpPr>
          <p:cNvPr id="5" name="Footer Placeholder 5"/>
          <p:cNvSpPr>
            <a:spLocks noGrp="1"/>
          </p:cNvSpPr>
          <p:nvPr>
            <p:ph type="ftr" sz="quarter" idx="11"/>
          </p:nvPr>
        </p:nvSpPr>
        <p:spPr/>
        <p:txBody>
          <a:bodyPr/>
          <a:lstStyle/>
          <a:p>
            <a:endParaRPr lang="es-PA"/>
          </a:p>
        </p:txBody>
      </p:sp>
      <p:sp>
        <p:nvSpPr>
          <p:cNvPr id="6" name="Slide Number Placeholder 6"/>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2836912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D2EA30E-5F36-4335-971B-709AEFB2650A}" type="datetimeFigureOut">
              <a:rPr lang="es-PA" smtClean="0"/>
              <a:t>04/08/2020</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7EFB7BD-5628-4118-A997-ABF6CDAC1D0D}" type="slidenum">
              <a:rPr lang="es-PA" smtClean="0"/>
              <a:t>‹Nº›</a:t>
            </a:fld>
            <a:endParaRPr lang="es-PA"/>
          </a:p>
        </p:txBody>
      </p:sp>
    </p:spTree>
    <p:extLst>
      <p:ext uri="{BB962C8B-B14F-4D97-AF65-F5344CB8AC3E}">
        <p14:creationId xmlns:p14="http://schemas.microsoft.com/office/powerpoint/2010/main" val="137665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D2EA30E-5F36-4335-971B-709AEFB2650A}" type="datetimeFigureOut">
              <a:rPr lang="es-PA" smtClean="0"/>
              <a:t>04/08/2020</a:t>
            </a:fld>
            <a:endParaRPr lang="es-P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P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7EFB7BD-5628-4118-A997-ABF6CDAC1D0D}" type="slidenum">
              <a:rPr lang="es-PA" smtClean="0"/>
              <a:t>‹Nº›</a:t>
            </a:fld>
            <a:endParaRPr lang="es-PA"/>
          </a:p>
        </p:txBody>
      </p:sp>
    </p:spTree>
    <p:extLst>
      <p:ext uri="{BB962C8B-B14F-4D97-AF65-F5344CB8AC3E}">
        <p14:creationId xmlns:p14="http://schemas.microsoft.com/office/powerpoint/2010/main" val="11811896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hyperlink" Target="https://es.wikipedia.org/wiki/O%C3%ADdo_externo"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es.wikipedia.org/wiki/Bronquio" TargetMode="External"/><Relationship Id="rId5" Type="http://schemas.openxmlformats.org/officeDocument/2006/relationships/hyperlink" Target="https://es.wikipedia.org/wiki/Tr%C3%A1quea" TargetMode="External"/><Relationship Id="rId4" Type="http://schemas.openxmlformats.org/officeDocument/2006/relationships/hyperlink" Target="https://es.wikipedia.org/wiki/Uretra" TargetMode="Externa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es.wikipedia.org/wiki/Alv%C3%A9olo_pulmonar" TargetMode="External"/><Relationship Id="rId4" Type="http://schemas.openxmlformats.org/officeDocument/2006/relationships/hyperlink" Target="https://es.wikipedia.org/wiki/Ovario"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2ABB55F-59F6-4403-8B64-7530EAC17E2D}"/>
              </a:ext>
            </a:extLst>
          </p:cNvPr>
          <p:cNvPicPr>
            <a:picLocks noChangeAspect="1"/>
          </p:cNvPicPr>
          <p:nvPr/>
        </p:nvPicPr>
        <p:blipFill>
          <a:blip r:embed="rId4"/>
          <a:stretch>
            <a:fillRect/>
          </a:stretch>
        </p:blipFill>
        <p:spPr>
          <a:xfrm>
            <a:off x="1616395" y="185996"/>
            <a:ext cx="8129358" cy="1503332"/>
          </a:xfrm>
          <a:prstGeom prst="rect">
            <a:avLst/>
          </a:prstGeom>
        </p:spPr>
      </p:pic>
      <p:sp>
        <p:nvSpPr>
          <p:cNvPr id="5" name="Rectángulo 4">
            <a:extLst>
              <a:ext uri="{FF2B5EF4-FFF2-40B4-BE49-F238E27FC236}">
                <a16:creationId xmlns:a16="http://schemas.microsoft.com/office/drawing/2014/main" id="{75F453E4-688F-4173-8C2E-7CBE85429E72}"/>
              </a:ext>
            </a:extLst>
          </p:cNvPr>
          <p:cNvSpPr/>
          <p:nvPr/>
        </p:nvSpPr>
        <p:spPr>
          <a:xfrm>
            <a:off x="1924082" y="2555620"/>
            <a:ext cx="7513983" cy="212365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MX" sz="4400" dirty="0">
                <a:solidFill>
                  <a:schemeClr val="bg1"/>
                </a:solidFill>
                <a:latin typeface="Algerian" panose="04020705040A02060702" pitchFamily="82" charset="0"/>
              </a:rPr>
              <a:t>Semana 4 </a:t>
            </a:r>
            <a:br>
              <a:rPr lang="es-MX" sz="4400" dirty="0">
                <a:solidFill>
                  <a:schemeClr val="bg1"/>
                </a:solidFill>
                <a:latin typeface="Algerian" panose="04020705040A02060702" pitchFamily="82" charset="0"/>
              </a:rPr>
            </a:br>
            <a:r>
              <a:rPr lang="es-MX" sz="4400" dirty="0">
                <a:solidFill>
                  <a:schemeClr val="bg1"/>
                </a:solidFill>
                <a:latin typeface="Algerian" panose="04020705040A02060702" pitchFamily="82" charset="0"/>
              </a:rPr>
              <a:t>séptimo grado</a:t>
            </a:r>
            <a:br>
              <a:rPr lang="es-MX" sz="4400" dirty="0">
                <a:solidFill>
                  <a:schemeClr val="bg1"/>
                </a:solidFill>
                <a:latin typeface="Algerian" panose="04020705040A02060702" pitchFamily="82" charset="0"/>
              </a:rPr>
            </a:br>
            <a:r>
              <a:rPr lang="es-MX" sz="4400" dirty="0">
                <a:solidFill>
                  <a:schemeClr val="bg1"/>
                </a:solidFill>
                <a:latin typeface="Algerian" panose="04020705040A02060702" pitchFamily="82" charset="0"/>
              </a:rPr>
              <a:t>clases virtuales</a:t>
            </a:r>
            <a:endParaRPr lang="es-PA" sz="4400" dirty="0">
              <a:solidFill>
                <a:schemeClr val="bg1"/>
              </a:solidFill>
              <a:latin typeface="Algerian" panose="04020705040A02060702" pitchFamily="82" charset="0"/>
            </a:endParaRPr>
          </a:p>
        </p:txBody>
      </p:sp>
      <p:sp>
        <p:nvSpPr>
          <p:cNvPr id="6" name="Rectángulo 5">
            <a:extLst>
              <a:ext uri="{FF2B5EF4-FFF2-40B4-BE49-F238E27FC236}">
                <a16:creationId xmlns:a16="http://schemas.microsoft.com/office/drawing/2014/main" id="{6C73ABA9-B9E0-4D28-AF79-38CDFE578F4E}"/>
              </a:ext>
            </a:extLst>
          </p:cNvPr>
          <p:cNvSpPr/>
          <p:nvPr/>
        </p:nvSpPr>
        <p:spPr>
          <a:xfrm>
            <a:off x="2789581" y="5545570"/>
            <a:ext cx="5782988" cy="1126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PA" sz="2800" dirty="0">
                <a:latin typeface="Century Schoolbook" panose="02040604050505020304" pitchFamily="18" charset="0"/>
                <a:cs typeface="Calibri" panose="020F0502020204030204" pitchFamily="34" charset="0"/>
              </a:rPr>
              <a:t>Profesora: Carla Trelles </a:t>
            </a:r>
          </a:p>
        </p:txBody>
      </p:sp>
      <p:pic>
        <p:nvPicPr>
          <p:cNvPr id="8" name="Sonido grabado">
            <a:hlinkClick r:id="" action="ppaction://media"/>
            <a:extLst>
              <a:ext uri="{FF2B5EF4-FFF2-40B4-BE49-F238E27FC236}">
                <a16:creationId xmlns:a16="http://schemas.microsoft.com/office/drawing/2014/main" id="{C0F4C254-2043-4083-B089-5B401EE92A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711" y="5911050"/>
            <a:ext cx="609600" cy="609600"/>
          </a:xfrm>
          <a:prstGeom prst="rect">
            <a:avLst/>
          </a:prstGeom>
        </p:spPr>
      </p:pic>
    </p:spTree>
    <p:extLst>
      <p:ext uri="{BB962C8B-B14F-4D97-AF65-F5344CB8AC3E}">
        <p14:creationId xmlns:p14="http://schemas.microsoft.com/office/powerpoint/2010/main" val="615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026C2B3-FFF8-46B0-9E1B-08009234939C}"/>
              </a:ext>
            </a:extLst>
          </p:cNvPr>
          <p:cNvSpPr/>
          <p:nvPr/>
        </p:nvSpPr>
        <p:spPr>
          <a:xfrm>
            <a:off x="174172" y="1351508"/>
            <a:ext cx="11393714" cy="3785652"/>
          </a:xfrm>
          <a:prstGeom prst="rect">
            <a:avLst/>
          </a:prstGeom>
        </p:spPr>
        <p:txBody>
          <a:bodyPr wrap="square">
            <a:spAutoFit/>
          </a:bodyPr>
          <a:lstStyle/>
          <a:p>
            <a:pPr marL="342900" indent="-342900" algn="just">
              <a:buFont typeface="Arial" panose="020B0604020202020204" pitchFamily="34" charset="0"/>
              <a:buChar char="•"/>
            </a:pPr>
            <a:r>
              <a:rPr lang="es-PA" sz="2400" dirty="0"/>
              <a:t>Son aquellos epitelios en que todas las células hacen contacto con la lámina basal, pero no todas alcanzan la superficie, por lo que en realidad son epitelios simples, con varios tipos de células dispuestas en una sola capa, pero con sus núcleos a diferentes niveles, dando el falso aspecto de tener varias capas.</a:t>
            </a:r>
          </a:p>
          <a:p>
            <a:pPr marL="342900" indent="-342900" algn="just">
              <a:buFont typeface="Arial" panose="020B0604020202020204" pitchFamily="34" charset="0"/>
              <a:buChar char="•"/>
            </a:pPr>
            <a:r>
              <a:rPr lang="es-PA" sz="2400" dirty="0"/>
              <a:t> Las células que no llegan a la superficie.</a:t>
            </a:r>
          </a:p>
          <a:p>
            <a:pPr marL="342900" indent="-342900" algn="just">
              <a:buFont typeface="Arial" panose="020B0604020202020204" pitchFamily="34" charset="0"/>
              <a:buChar char="•"/>
            </a:pPr>
            <a:r>
              <a:rPr lang="es-PA" sz="2400" dirty="0"/>
              <a:t> Encontramos este tejido en la </a:t>
            </a:r>
            <a:r>
              <a:rPr lang="es-PA" sz="2400" dirty="0">
                <a:hlinkClick r:id="rId4" tooltip="Uretra">
                  <a:extLst>
                    <a:ext uri="{A12FA001-AC4F-418D-AE19-62706E023703}">
                      <ahyp:hlinkClr xmlns:ahyp="http://schemas.microsoft.com/office/drawing/2018/hyperlinkcolor" val="tx"/>
                    </a:ext>
                  </a:extLst>
                </a:hlinkClick>
              </a:rPr>
              <a:t>uretra</a:t>
            </a:r>
            <a:r>
              <a:rPr lang="es-PA" sz="2400" dirty="0"/>
              <a:t> masculina. El más distribuido de epitelio pseudoestratificado es el tipo ciliado encontrado en la mucosa de la </a:t>
            </a:r>
            <a:r>
              <a:rPr lang="es-PA" sz="2400" dirty="0">
                <a:hlinkClick r:id="rId5" tooltip="Tráquea">
                  <a:extLst>
                    <a:ext uri="{A12FA001-AC4F-418D-AE19-62706E023703}">
                      <ahyp:hlinkClr xmlns:ahyp="http://schemas.microsoft.com/office/drawing/2018/hyperlinkcolor" val="tx"/>
                    </a:ext>
                  </a:extLst>
                </a:hlinkClick>
              </a:rPr>
              <a:t>tráquea</a:t>
            </a:r>
            <a:r>
              <a:rPr lang="es-PA" sz="2400" dirty="0"/>
              <a:t> y </a:t>
            </a:r>
            <a:r>
              <a:rPr lang="es-PA" sz="2400" dirty="0">
                <a:hlinkClick r:id="rId6" tooltip="Bronquio">
                  <a:extLst>
                    <a:ext uri="{A12FA001-AC4F-418D-AE19-62706E023703}">
                      <ahyp:hlinkClr xmlns:ahyp="http://schemas.microsoft.com/office/drawing/2018/hyperlinkcolor" val="tx"/>
                    </a:ext>
                  </a:extLst>
                </a:hlinkClick>
              </a:rPr>
              <a:t>bronquios</a:t>
            </a:r>
            <a:r>
              <a:rPr lang="es-PA" sz="2400" dirty="0"/>
              <a:t> primarios, el </a:t>
            </a:r>
            <a:r>
              <a:rPr lang="es-PA" sz="2400" dirty="0">
                <a:hlinkClick r:id="rId7" tooltip="Oído externo">
                  <a:extLst>
                    <a:ext uri="{A12FA001-AC4F-418D-AE19-62706E023703}">
                      <ahyp:hlinkClr xmlns:ahyp="http://schemas.microsoft.com/office/drawing/2018/hyperlinkcolor" val="tx"/>
                    </a:ext>
                  </a:extLst>
                </a:hlinkClick>
              </a:rPr>
              <a:t>conducto auditivo</a:t>
            </a:r>
            <a:r>
              <a:rPr lang="es-PA" sz="2400" dirty="0"/>
              <a:t>, parte de la cavidad timpánica, cavidad nasal y el saco lagrimal.</a:t>
            </a:r>
          </a:p>
        </p:txBody>
      </p:sp>
      <p:sp>
        <p:nvSpPr>
          <p:cNvPr id="4" name="Rectángulo 3">
            <a:extLst>
              <a:ext uri="{FF2B5EF4-FFF2-40B4-BE49-F238E27FC236}">
                <a16:creationId xmlns:a16="http://schemas.microsoft.com/office/drawing/2014/main" id="{29B3EE07-293D-4C3F-93BF-BF79E48530DB}"/>
              </a:ext>
            </a:extLst>
          </p:cNvPr>
          <p:cNvSpPr/>
          <p:nvPr/>
        </p:nvSpPr>
        <p:spPr>
          <a:xfrm>
            <a:off x="997286" y="105013"/>
            <a:ext cx="9365913" cy="923330"/>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bodyPr>
          <a:lstStyle/>
          <a:p>
            <a:pPr algn="ctr"/>
            <a:r>
              <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Epitelio </a:t>
            </a:r>
            <a:r>
              <a:rPr lang="es-ES" sz="5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Pseudostratificado</a:t>
            </a:r>
            <a:endPar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098" name="Picture 2">
            <a:extLst>
              <a:ext uri="{FF2B5EF4-FFF2-40B4-BE49-F238E27FC236}">
                <a16:creationId xmlns:a16="http://schemas.microsoft.com/office/drawing/2014/main" id="{B3E66E86-B7B6-4D51-92E0-6859DE5B8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6801" y="4659570"/>
            <a:ext cx="2061028" cy="2198430"/>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id="{2299D974-B8D1-4F26-87F8-3CCF5DCB49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2486" y="5935617"/>
            <a:ext cx="609600" cy="609600"/>
          </a:xfrm>
          <a:prstGeom prst="rect">
            <a:avLst/>
          </a:prstGeom>
        </p:spPr>
      </p:pic>
    </p:spTree>
    <p:extLst>
      <p:ext uri="{BB962C8B-B14F-4D97-AF65-F5344CB8AC3E}">
        <p14:creationId xmlns:p14="http://schemas.microsoft.com/office/powerpoint/2010/main" val="75118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E4E02B3-3E73-4A9F-8668-CCEFEB6E5BD3}"/>
              </a:ext>
            </a:extLst>
          </p:cNvPr>
          <p:cNvSpPr/>
          <p:nvPr/>
        </p:nvSpPr>
        <p:spPr>
          <a:xfrm>
            <a:off x="1988038" y="486620"/>
            <a:ext cx="7112845" cy="92333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algn="ctr"/>
            <a:r>
              <a:rPr lang="es-PA" sz="5400" b="1" dirty="0">
                <a:solidFill>
                  <a:schemeClr val="tx1"/>
                </a:solidFill>
              </a:rPr>
              <a:t>EPITELIO GLANDULAR</a:t>
            </a:r>
          </a:p>
        </p:txBody>
      </p:sp>
      <p:sp>
        <p:nvSpPr>
          <p:cNvPr id="3" name="Rectángulo 2">
            <a:extLst>
              <a:ext uri="{FF2B5EF4-FFF2-40B4-BE49-F238E27FC236}">
                <a16:creationId xmlns:a16="http://schemas.microsoft.com/office/drawing/2014/main" id="{C9EF900E-5FF4-4FEC-951A-0C78CCA49718}"/>
              </a:ext>
            </a:extLst>
          </p:cNvPr>
          <p:cNvSpPr/>
          <p:nvPr/>
        </p:nvSpPr>
        <p:spPr>
          <a:xfrm>
            <a:off x="391886" y="1793864"/>
            <a:ext cx="8026400" cy="4524315"/>
          </a:xfrm>
          <a:prstGeom prst="rect">
            <a:avLst/>
          </a:prstGeom>
        </p:spPr>
        <p:txBody>
          <a:bodyPr wrap="square">
            <a:spAutoFit/>
          </a:bodyPr>
          <a:lstStyle/>
          <a:p>
            <a:pPr marL="342900" indent="-342900" algn="just">
              <a:buFont typeface="Wingdings" panose="05000000000000000000" pitchFamily="2" charset="2"/>
              <a:buChar char="Ø"/>
            </a:pPr>
            <a:r>
              <a:rPr lang="es-PA" sz="2400" dirty="0"/>
              <a:t>En mayor o menor medida, todas las células vivas son secretoras, pero algunas están especializadas en esta función. </a:t>
            </a:r>
          </a:p>
          <a:p>
            <a:pPr marL="342900" indent="-342900" algn="just">
              <a:buFont typeface="Wingdings" panose="05000000000000000000" pitchFamily="2" charset="2"/>
              <a:buChar char="Ø"/>
            </a:pPr>
            <a:r>
              <a:rPr lang="es-PA" sz="2400" dirty="0"/>
              <a:t>Secreción es la liberación de sustancias por parte de las células al medio extracelular, teniendo estas substancias un propósito en la fisiología del organismo.</a:t>
            </a:r>
          </a:p>
          <a:p>
            <a:pPr marL="342900" indent="-342900" algn="just">
              <a:buFont typeface="Wingdings" panose="05000000000000000000" pitchFamily="2" charset="2"/>
              <a:buChar char="Ø"/>
            </a:pPr>
            <a:r>
              <a:rPr lang="es-PA" sz="2400" dirty="0"/>
              <a:t> Las células secretoras se suelen asociar para formar glándulas, aunque no siempre es así.</a:t>
            </a:r>
          </a:p>
          <a:p>
            <a:pPr marL="342900" indent="-342900" algn="just">
              <a:buFont typeface="Wingdings" panose="05000000000000000000" pitchFamily="2" charset="2"/>
              <a:buChar char="Ø"/>
            </a:pPr>
            <a:r>
              <a:rPr lang="es-PA" sz="2400" dirty="0"/>
              <a:t> Típicamente, una glándula es una asociación grande y compleja de células cuya principal función es la secreción.</a:t>
            </a:r>
          </a:p>
        </p:txBody>
      </p:sp>
      <p:pic>
        <p:nvPicPr>
          <p:cNvPr id="5" name="Sonido grabado">
            <a:hlinkClick r:id="" action="ppaction://media"/>
            <a:extLst>
              <a:ext uri="{FF2B5EF4-FFF2-40B4-BE49-F238E27FC236}">
                <a16:creationId xmlns:a16="http://schemas.microsoft.com/office/drawing/2014/main" id="{79760A4A-7940-4A6B-9D12-084492F54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6686" y="486620"/>
            <a:ext cx="609600" cy="609600"/>
          </a:xfrm>
          <a:prstGeom prst="rect">
            <a:avLst/>
          </a:prstGeom>
        </p:spPr>
      </p:pic>
    </p:spTree>
    <p:extLst>
      <p:ext uri="{BB962C8B-B14F-4D97-AF65-F5344CB8AC3E}">
        <p14:creationId xmlns:p14="http://schemas.microsoft.com/office/powerpoint/2010/main" val="172391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B435B5C-E72A-441F-BBD1-5199BA0FAC17}"/>
              </a:ext>
            </a:extLst>
          </p:cNvPr>
          <p:cNvSpPr/>
          <p:nvPr/>
        </p:nvSpPr>
        <p:spPr>
          <a:xfrm>
            <a:off x="1383011" y="1952562"/>
            <a:ext cx="9425978" cy="92333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s-PA" sz="5400" dirty="0"/>
              <a:t>Asignación de la Semana 4</a:t>
            </a:r>
          </a:p>
        </p:txBody>
      </p:sp>
      <p:sp>
        <p:nvSpPr>
          <p:cNvPr id="3" name="Rectángulo 2">
            <a:extLst>
              <a:ext uri="{FF2B5EF4-FFF2-40B4-BE49-F238E27FC236}">
                <a16:creationId xmlns:a16="http://schemas.microsoft.com/office/drawing/2014/main" id="{D7503E19-32DE-40B6-9E5C-4D94B01FF426}"/>
              </a:ext>
            </a:extLst>
          </p:cNvPr>
          <p:cNvSpPr/>
          <p:nvPr/>
        </p:nvSpPr>
        <p:spPr>
          <a:xfrm>
            <a:off x="1739679" y="5348904"/>
            <a:ext cx="8712642"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s-PA" sz="2800" dirty="0"/>
              <a:t>Presentar al correo:   carlalinett_12@hotmail.com</a:t>
            </a:r>
          </a:p>
        </p:txBody>
      </p:sp>
    </p:spTree>
    <p:extLst>
      <p:ext uri="{BB962C8B-B14F-4D97-AF65-F5344CB8AC3E}">
        <p14:creationId xmlns:p14="http://schemas.microsoft.com/office/powerpoint/2010/main" val="2581905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F3DB55F-0596-449E-8349-9B4E10A4E338}"/>
              </a:ext>
            </a:extLst>
          </p:cNvPr>
          <p:cNvSpPr/>
          <p:nvPr/>
        </p:nvSpPr>
        <p:spPr>
          <a:xfrm>
            <a:off x="820057" y="3606032"/>
            <a:ext cx="10551886" cy="2369880"/>
          </a:xfrm>
          <a:prstGeom prst="rect">
            <a:avLst/>
          </a:prstGeom>
        </p:spPr>
        <p:txBody>
          <a:bodyPr wrap="square">
            <a:spAutoFit/>
          </a:bodyPr>
          <a:lstStyle/>
          <a:p>
            <a:pPr marL="742950" indent="-742950" algn="just">
              <a:buFont typeface="+mj-lt"/>
              <a:buAutoNum type="arabicPeriod"/>
            </a:pPr>
            <a:r>
              <a:rPr lang="es-PA" sz="2000" dirty="0"/>
              <a:t>Explica porque la piel es una barrera protectora.(valor 5pts)</a:t>
            </a:r>
          </a:p>
          <a:p>
            <a:pPr marL="742950" indent="-742950" algn="just">
              <a:buFont typeface="+mj-lt"/>
              <a:buAutoNum type="arabicPeriod"/>
            </a:pPr>
            <a:endParaRPr lang="es-PA" sz="2000" dirty="0"/>
          </a:p>
          <a:p>
            <a:pPr marL="742950" indent="-742950" algn="just">
              <a:buFont typeface="+mj-lt"/>
              <a:buAutoNum type="arabicPeriod"/>
            </a:pPr>
            <a:r>
              <a:rPr lang="es-PA" sz="2000" dirty="0"/>
              <a:t>Investiga acerca de algunas funciones que realizan las sustancias producidas por las glándulas: ejemplo la saliva. (valor 10pts)</a:t>
            </a:r>
          </a:p>
          <a:p>
            <a:pPr marL="742950" indent="-742950" algn="just">
              <a:buFont typeface="+mj-lt"/>
              <a:buAutoNum type="arabicPeriod"/>
            </a:pPr>
            <a:endParaRPr lang="es-PA" sz="2800" dirty="0"/>
          </a:p>
          <a:p>
            <a:pPr algn="just"/>
            <a:r>
              <a:rPr lang="es-PA" sz="2000" dirty="0">
                <a:solidFill>
                  <a:prstClr val="white"/>
                </a:solidFill>
              </a:rPr>
              <a:t>3. Explica como se relaciona el tejido de revestimiento con los demás tejidos. (valor 10pts)</a:t>
            </a:r>
            <a:endParaRPr lang="es-PA" sz="2000" dirty="0"/>
          </a:p>
        </p:txBody>
      </p:sp>
      <p:sp>
        <p:nvSpPr>
          <p:cNvPr id="8" name="Doble onda 3">
            <a:extLst>
              <a:ext uri="{FF2B5EF4-FFF2-40B4-BE49-F238E27FC236}">
                <a16:creationId xmlns:a16="http://schemas.microsoft.com/office/drawing/2014/main" id="{08A06D1A-A8C8-4B3A-9D4F-22A76C1ECFC9}"/>
              </a:ext>
            </a:extLst>
          </p:cNvPr>
          <p:cNvSpPr>
            <a:spLocks noChangeArrowheads="1"/>
          </p:cNvSpPr>
          <p:nvPr/>
        </p:nvSpPr>
        <p:spPr bwMode="auto">
          <a:xfrm>
            <a:off x="145143" y="434301"/>
            <a:ext cx="2002971" cy="916087"/>
          </a:xfrm>
          <a:prstGeom prst="doubleWave">
            <a:avLst>
              <a:gd name="adj1" fmla="val 6250"/>
              <a:gd name="adj2" fmla="val 0"/>
            </a:avLst>
          </a:prstGeom>
          <a:solidFill>
            <a:schemeClr val="tx1">
              <a:lumMod val="95000"/>
            </a:schemeClr>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A" altLang="es-PA" sz="2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s-PA" altLang="es-PA" sz="20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t>
            </a:r>
            <a:r>
              <a:rPr kumimoji="0" lang="es-PA" altLang="es-PA" sz="20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es-PA" altLang="es-PA" sz="2000" b="1"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dateencasa</a:t>
            </a:r>
            <a:endParaRPr kumimoji="0" lang="es-PA" altLang="es-PA" sz="24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72C00900-7BB5-491B-9DFC-55C95A86C1C6}"/>
              </a:ext>
            </a:extLst>
          </p:cNvPr>
          <p:cNvSpPr>
            <a:spLocks noChangeArrowheads="1"/>
          </p:cNvSpPr>
          <p:nvPr/>
        </p:nvSpPr>
        <p:spPr bwMode="auto">
          <a:xfrm rot="21439877">
            <a:off x="2801257" y="60959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A"/>
          </a:p>
        </p:txBody>
      </p:sp>
      <p:sp>
        <p:nvSpPr>
          <p:cNvPr id="10" name="Rectangle 10">
            <a:extLst>
              <a:ext uri="{FF2B5EF4-FFF2-40B4-BE49-F238E27FC236}">
                <a16:creationId xmlns:a16="http://schemas.microsoft.com/office/drawing/2014/main" id="{43A55372-7DE2-4CED-8DEF-B8AE32F427B6}"/>
              </a:ext>
            </a:extLst>
          </p:cNvPr>
          <p:cNvSpPr>
            <a:spLocks noChangeArrowheads="1"/>
          </p:cNvSpPr>
          <p:nvPr/>
        </p:nvSpPr>
        <p:spPr bwMode="auto">
          <a:xfrm>
            <a:off x="0" y="193629"/>
            <a:ext cx="1199719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PA" altLang="es-PA"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Ministerio de Educación</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Academia Internacional Santa Fe </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Módulo 4</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 Trimestre</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es-PA" altLang="es-PA" dirty="0">
                <a:latin typeface="+mj-lt"/>
                <a:cs typeface="Times New Roman" panose="02020603050405020304" pitchFamily="18" charset="0"/>
              </a:rPr>
              <a:t>Tejidos Animales</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Nombre:_____________________   Grupo: 7</a:t>
            </a:r>
            <a:r>
              <a:rPr kumimoji="0" lang="es-PA" altLang="es-PA" sz="2000" b="0" i="0"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o</a:t>
            </a: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Fecha:</a:t>
            </a:r>
            <a:r>
              <a:rPr lang="es-PA" altLang="es-PA" sz="2000" dirty="0">
                <a:latin typeface="+mj-lt"/>
                <a:ea typeface="Calibri" panose="020F0502020204030204" pitchFamily="34" charset="0"/>
                <a:cs typeface="Times New Roman" panose="02020603050405020304" pitchFamily="18" charset="0"/>
              </a:rPr>
              <a:t> </a:t>
            </a: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6 al 17 de Abril</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Profesora: </a:t>
            </a:r>
            <a:r>
              <a:rPr kumimoji="0" lang="es-PA" altLang="es-PA" sz="2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Carla L. Trelles G.                     </a:t>
            </a:r>
            <a:r>
              <a:rPr kumimoji="0" lang="es-PA" altLang="es-PA"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s-PA" altLang="es-PA" sz="2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Valor: 25 puntos.          Obtenidos______/25pts        </a:t>
            </a:r>
            <a:endParaRPr kumimoji="0" lang="es-PA" altLang="es-PA"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PA" altLang="es-P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PA" altLang="es-P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I PARTE. Realice  la siguiente actividad. Valor 25pts</a:t>
            </a:r>
            <a:endParaRPr kumimoji="0" lang="es-PA" altLang="es-PA" sz="32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63597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336BE7-5509-4008-971B-1427A102F3E2}"/>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ángulo 3">
            <a:extLst>
              <a:ext uri="{FF2B5EF4-FFF2-40B4-BE49-F238E27FC236}">
                <a16:creationId xmlns:a16="http://schemas.microsoft.com/office/drawing/2014/main" id="{78EC5D2B-2F91-4187-AD0E-03DDAE9FFADA}"/>
              </a:ext>
            </a:extLst>
          </p:cNvPr>
          <p:cNvSpPr/>
          <p:nvPr/>
        </p:nvSpPr>
        <p:spPr>
          <a:xfrm>
            <a:off x="1707333" y="1840900"/>
            <a:ext cx="8059520" cy="2800767"/>
          </a:xfrm>
          <a:prstGeom prst="rect">
            <a:avLst/>
          </a:prstGeom>
          <a:noFill/>
        </p:spPr>
        <p:txBody>
          <a:bodyPr wrap="square" lIns="91440" tIns="45720" rIns="91440" bIns="45720">
            <a:spAutoFit/>
          </a:bodyPr>
          <a:lstStyle/>
          <a:p>
            <a:pPr algn="ctr"/>
            <a:r>
              <a:rPr lang="es-ES" sz="8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lgerian" panose="04020705040A02060702" pitchFamily="82" charset="0"/>
              </a:rPr>
              <a:t>Tejidos Animales</a:t>
            </a:r>
          </a:p>
        </p:txBody>
      </p:sp>
    </p:spTree>
    <p:extLst>
      <p:ext uri="{BB962C8B-B14F-4D97-AF65-F5344CB8AC3E}">
        <p14:creationId xmlns:p14="http://schemas.microsoft.com/office/powerpoint/2010/main" val="340773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92202C4-CD62-471C-B58A-EEE41E63A32F}"/>
              </a:ext>
            </a:extLst>
          </p:cNvPr>
          <p:cNvPicPr>
            <a:picLocks noChangeAspect="1"/>
          </p:cNvPicPr>
          <p:nvPr/>
        </p:nvPicPr>
        <p:blipFill>
          <a:blip r:embed="rId4"/>
          <a:stretch>
            <a:fillRect/>
          </a:stretch>
        </p:blipFill>
        <p:spPr>
          <a:xfrm>
            <a:off x="1285461" y="3325881"/>
            <a:ext cx="9634330" cy="3333750"/>
          </a:xfrm>
          <a:prstGeom prst="rect">
            <a:avLst/>
          </a:prstGeom>
        </p:spPr>
      </p:pic>
      <p:sp>
        <p:nvSpPr>
          <p:cNvPr id="3" name="Rectángulo 2">
            <a:extLst>
              <a:ext uri="{FF2B5EF4-FFF2-40B4-BE49-F238E27FC236}">
                <a16:creationId xmlns:a16="http://schemas.microsoft.com/office/drawing/2014/main" id="{95E304F7-A4A9-4774-A3BB-C189B3AE6B73}"/>
              </a:ext>
            </a:extLst>
          </p:cNvPr>
          <p:cNvSpPr/>
          <p:nvPr/>
        </p:nvSpPr>
        <p:spPr>
          <a:xfrm>
            <a:off x="914401" y="1607142"/>
            <a:ext cx="9833112" cy="2554545"/>
          </a:xfrm>
          <a:prstGeom prst="rect">
            <a:avLst/>
          </a:prstGeom>
        </p:spPr>
        <p:txBody>
          <a:bodyPr wrap="square">
            <a:spAutoFit/>
          </a:bodyPr>
          <a:lstStyle/>
          <a:p>
            <a:r>
              <a:rPr lang="es-PA" sz="3200" dirty="0">
                <a:latin typeface="Times New Roman" panose="02020603050405020304" pitchFamily="18" charset="0"/>
                <a:cs typeface="Times New Roman" panose="02020603050405020304" pitchFamily="18" charset="0"/>
              </a:rPr>
              <a:t>Conjunto de células similares con funciones específicas.</a:t>
            </a:r>
          </a:p>
          <a:p>
            <a:r>
              <a:rPr lang="es-PA" sz="3200" dirty="0">
                <a:latin typeface="Times New Roman" panose="02020603050405020304" pitchFamily="18" charset="0"/>
                <a:cs typeface="Times New Roman" panose="02020603050405020304" pitchFamily="18" charset="0"/>
              </a:rPr>
              <a:t>• Cada grupo de células se diferencian de otras según la actividad que realiza.</a:t>
            </a:r>
          </a:p>
          <a:p>
            <a:endParaRPr lang="es-PA" sz="3200" dirty="0">
              <a:latin typeface="Times New Roman" panose="02020603050405020304" pitchFamily="18" charset="0"/>
              <a:cs typeface="Times New Roman" panose="02020603050405020304" pitchFamily="18" charset="0"/>
            </a:endParaRPr>
          </a:p>
          <a:p>
            <a:r>
              <a:rPr lang="es-PA" sz="3200" dirty="0">
                <a:latin typeface="Times New Roman" panose="02020603050405020304" pitchFamily="18" charset="0"/>
                <a:cs typeface="Times New Roman" panose="02020603050405020304" pitchFamily="18" charset="0"/>
              </a:rPr>
              <a:t>  </a:t>
            </a:r>
          </a:p>
        </p:txBody>
      </p:sp>
      <p:sp>
        <p:nvSpPr>
          <p:cNvPr id="4" name="Rectángulo 3">
            <a:extLst>
              <a:ext uri="{FF2B5EF4-FFF2-40B4-BE49-F238E27FC236}">
                <a16:creationId xmlns:a16="http://schemas.microsoft.com/office/drawing/2014/main" id="{412BEA30-9A70-418C-B481-C9042C2FBB8B}"/>
              </a:ext>
            </a:extLst>
          </p:cNvPr>
          <p:cNvSpPr/>
          <p:nvPr/>
        </p:nvSpPr>
        <p:spPr>
          <a:xfrm>
            <a:off x="3369385" y="551290"/>
            <a:ext cx="4923144" cy="923330"/>
          </a:xfrm>
          <a:prstGeom prst="rect">
            <a:avLst/>
          </a:prstGeom>
          <a:noFill/>
        </p:spPr>
        <p:txBody>
          <a:bodyPr wrap="none" lIns="91440" tIns="45720" rIns="91440" bIns="45720">
            <a:spAutoFit/>
          </a:bodyPr>
          <a:lstStyle/>
          <a:p>
            <a:pPr algn="ctr"/>
            <a:r>
              <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Tejido Animal </a:t>
            </a:r>
          </a:p>
        </p:txBody>
      </p:sp>
      <p:pic>
        <p:nvPicPr>
          <p:cNvPr id="5" name="Sonido grabado">
            <a:hlinkClick r:id="" action="ppaction://media"/>
            <a:extLst>
              <a:ext uri="{FF2B5EF4-FFF2-40B4-BE49-F238E27FC236}">
                <a16:creationId xmlns:a16="http://schemas.microsoft.com/office/drawing/2014/main" id="{160614CC-721A-4293-B943-8759B1C454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1" y="6099727"/>
            <a:ext cx="609600" cy="609600"/>
          </a:xfrm>
          <a:prstGeom prst="rect">
            <a:avLst/>
          </a:prstGeom>
        </p:spPr>
      </p:pic>
    </p:spTree>
    <p:extLst>
      <p:ext uri="{BB962C8B-B14F-4D97-AF65-F5344CB8AC3E}">
        <p14:creationId xmlns:p14="http://schemas.microsoft.com/office/powerpoint/2010/main" val="401629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5FD73FCB-43BA-4231-9C13-FEE464F6DCA3}"/>
              </a:ext>
            </a:extLst>
          </p:cNvPr>
          <p:cNvGraphicFramePr/>
          <p:nvPr>
            <p:extLst>
              <p:ext uri="{D42A27DB-BD31-4B8C-83A1-F6EECF244321}">
                <p14:modId xmlns:p14="http://schemas.microsoft.com/office/powerpoint/2010/main" val="3323844916"/>
              </p:ext>
            </p:extLst>
          </p:nvPr>
        </p:nvGraphicFramePr>
        <p:xfrm>
          <a:off x="-304799" y="318052"/>
          <a:ext cx="11118573"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Sonido grabado">
            <a:hlinkClick r:id="" action="ppaction://media"/>
            <a:extLst>
              <a:ext uri="{FF2B5EF4-FFF2-40B4-BE49-F238E27FC236}">
                <a16:creationId xmlns:a16="http://schemas.microsoft.com/office/drawing/2014/main" id="{C589460E-628F-423B-9C4A-C014D17026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7566" y="6105940"/>
            <a:ext cx="609600" cy="609600"/>
          </a:xfrm>
          <a:prstGeom prst="rect">
            <a:avLst/>
          </a:prstGeom>
        </p:spPr>
      </p:pic>
    </p:spTree>
    <p:extLst>
      <p:ext uri="{BB962C8B-B14F-4D97-AF65-F5344CB8AC3E}">
        <p14:creationId xmlns:p14="http://schemas.microsoft.com/office/powerpoint/2010/main" val="133375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08C79B8-C2B4-43D9-B791-79BEE26F0F2E}"/>
              </a:ext>
            </a:extLst>
          </p:cNvPr>
          <p:cNvSpPr/>
          <p:nvPr/>
        </p:nvSpPr>
        <p:spPr>
          <a:xfrm>
            <a:off x="2995632" y="194864"/>
            <a:ext cx="6200736" cy="923330"/>
          </a:xfrm>
          <a:prstGeom prst="rect">
            <a:avLst/>
          </a:prstGeom>
        </p:spPr>
        <p:style>
          <a:lnRef idx="1">
            <a:schemeClr val="accent1"/>
          </a:lnRef>
          <a:fillRef idx="3">
            <a:schemeClr val="accent1"/>
          </a:fillRef>
          <a:effectRef idx="2">
            <a:schemeClr val="accent1"/>
          </a:effectRef>
          <a:fontRef idx="minor">
            <a:schemeClr val="lt1"/>
          </a:fontRef>
        </p:style>
        <p:txBody>
          <a:bodyPr wrap="none" lIns="91440" tIns="45720" rIns="91440" bIns="45720">
            <a:spAutoFit/>
          </a:bodyPr>
          <a:lstStyle/>
          <a:p>
            <a:pPr algn="ctr"/>
            <a:r>
              <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Tejidos Epiteliales </a:t>
            </a:r>
          </a:p>
        </p:txBody>
      </p:sp>
      <p:pic>
        <p:nvPicPr>
          <p:cNvPr id="3" name="Imagen 2">
            <a:extLst>
              <a:ext uri="{FF2B5EF4-FFF2-40B4-BE49-F238E27FC236}">
                <a16:creationId xmlns:a16="http://schemas.microsoft.com/office/drawing/2014/main" id="{09C701D7-C8F5-44F8-9F33-66A41C709C06}"/>
              </a:ext>
            </a:extLst>
          </p:cNvPr>
          <p:cNvPicPr>
            <a:picLocks noChangeAspect="1"/>
          </p:cNvPicPr>
          <p:nvPr/>
        </p:nvPicPr>
        <p:blipFill rotWithShape="1">
          <a:blip r:embed="rId5"/>
          <a:srcRect t="61989" b="1165"/>
          <a:stretch/>
        </p:blipFill>
        <p:spPr>
          <a:xfrm>
            <a:off x="3730173" y="5210629"/>
            <a:ext cx="8084457" cy="1597453"/>
          </a:xfrm>
          <a:prstGeom prst="rect">
            <a:avLst/>
          </a:prstGeom>
        </p:spPr>
      </p:pic>
      <p:sp>
        <p:nvSpPr>
          <p:cNvPr id="5" name="Rectángulo 4">
            <a:extLst>
              <a:ext uri="{FF2B5EF4-FFF2-40B4-BE49-F238E27FC236}">
                <a16:creationId xmlns:a16="http://schemas.microsoft.com/office/drawing/2014/main" id="{769C165D-8273-4E66-B767-7C3BAF62DB99}"/>
              </a:ext>
            </a:extLst>
          </p:cNvPr>
          <p:cNvSpPr/>
          <p:nvPr/>
        </p:nvSpPr>
        <p:spPr>
          <a:xfrm>
            <a:off x="377370" y="1118194"/>
            <a:ext cx="11625944" cy="4454104"/>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s-PA" sz="2400" dirty="0"/>
              <a:t>Esta compuesto por capas  de  células que cubren la superficie  del cuerpo, las cuales revisten a los órganos y las cavidades internas. </a:t>
            </a:r>
          </a:p>
          <a:p>
            <a:pPr marL="342900" indent="-342900" algn="just">
              <a:lnSpc>
                <a:spcPct val="150000"/>
              </a:lnSpc>
              <a:buFont typeface="Wingdings" panose="05000000000000000000" pitchFamily="2" charset="2"/>
              <a:buChar char="Ø"/>
            </a:pPr>
            <a:r>
              <a:rPr lang="es-PA" sz="2400" dirty="0"/>
              <a:t>Las capas continuas de las células epiteliales dan una  cubierta protectora. </a:t>
            </a:r>
          </a:p>
          <a:p>
            <a:pPr marL="342900" indent="-342900" algn="just">
              <a:lnSpc>
                <a:spcPct val="150000"/>
              </a:lnSpc>
              <a:buFont typeface="Wingdings" panose="05000000000000000000" pitchFamily="2" charset="2"/>
              <a:buChar char="Ø"/>
            </a:pPr>
            <a:r>
              <a:rPr lang="es-PA" sz="2400" dirty="0"/>
              <a:t>Células dispuestas en capas planas, cúbicas o bien cilíndricas. </a:t>
            </a:r>
          </a:p>
          <a:p>
            <a:pPr marL="342900" indent="-342900" algn="just">
              <a:lnSpc>
                <a:spcPct val="150000"/>
              </a:lnSpc>
              <a:buFont typeface="Wingdings" panose="05000000000000000000" pitchFamily="2" charset="2"/>
              <a:buChar char="Ø"/>
            </a:pPr>
            <a:r>
              <a:rPr lang="es-PA" sz="2400" dirty="0"/>
              <a:t>Continua división: Se Renuevan.</a:t>
            </a:r>
          </a:p>
          <a:p>
            <a:pPr marL="342900" indent="-342900" algn="just">
              <a:lnSpc>
                <a:spcPct val="150000"/>
              </a:lnSpc>
              <a:buFont typeface="Wingdings" panose="05000000000000000000" pitchFamily="2" charset="2"/>
              <a:buChar char="Ø"/>
            </a:pPr>
            <a:r>
              <a:rPr lang="es-PA" sz="2400" dirty="0"/>
              <a:t>Sin espacios intracelulares: muy unidas  </a:t>
            </a:r>
          </a:p>
          <a:p>
            <a:pPr marL="342900" indent="-342900">
              <a:lnSpc>
                <a:spcPct val="150000"/>
              </a:lnSpc>
              <a:buFont typeface="Wingdings" panose="05000000000000000000" pitchFamily="2" charset="2"/>
              <a:buChar char="Ø"/>
            </a:pPr>
            <a:endParaRPr lang="es-PA" sz="2400" dirty="0"/>
          </a:p>
        </p:txBody>
      </p:sp>
      <p:pic>
        <p:nvPicPr>
          <p:cNvPr id="8" name="Sonido grabado">
            <a:hlinkClick r:id="" action="ppaction://media"/>
            <a:extLst>
              <a:ext uri="{FF2B5EF4-FFF2-40B4-BE49-F238E27FC236}">
                <a16:creationId xmlns:a16="http://schemas.microsoft.com/office/drawing/2014/main" id="{6451FE25-717D-4C1D-8A65-96904FDF0B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351729"/>
            <a:ext cx="609600" cy="609600"/>
          </a:xfrm>
          <a:prstGeom prst="rect">
            <a:avLst/>
          </a:prstGeom>
        </p:spPr>
      </p:pic>
    </p:spTree>
    <p:extLst>
      <p:ext uri="{BB962C8B-B14F-4D97-AF65-F5344CB8AC3E}">
        <p14:creationId xmlns:p14="http://schemas.microsoft.com/office/powerpoint/2010/main" val="83111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6F5AF97-B313-4B44-A053-9C6B8AA795AB}"/>
              </a:ext>
            </a:extLst>
          </p:cNvPr>
          <p:cNvSpPr/>
          <p:nvPr/>
        </p:nvSpPr>
        <p:spPr>
          <a:xfrm>
            <a:off x="2448206" y="325735"/>
            <a:ext cx="7295587" cy="1754326"/>
          </a:xfrm>
          <a:prstGeom prst="rect">
            <a:avLst/>
          </a:prstGeom>
        </p:spPr>
        <p:style>
          <a:lnRef idx="1">
            <a:schemeClr val="accent1"/>
          </a:lnRef>
          <a:fillRef idx="3">
            <a:schemeClr val="accent1"/>
          </a:fillRef>
          <a:effectRef idx="2">
            <a:schemeClr val="accent1"/>
          </a:effectRef>
          <a:fontRef idx="minor">
            <a:schemeClr val="lt1"/>
          </a:fontRef>
        </p:style>
        <p:txBody>
          <a:bodyPr wrap="none" lIns="91440" tIns="45720" rIns="91440" bIns="45720">
            <a:spAutoFit/>
          </a:bodyPr>
          <a:lstStyle/>
          <a:p>
            <a:pPr algn="ctr"/>
            <a:r>
              <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Tejidos Epiteliales de </a:t>
            </a:r>
          </a:p>
          <a:p>
            <a:pPr algn="ctr"/>
            <a:r>
              <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Revestimiento</a:t>
            </a:r>
          </a:p>
        </p:txBody>
      </p:sp>
      <p:sp>
        <p:nvSpPr>
          <p:cNvPr id="4" name="Rectángulo 3">
            <a:extLst>
              <a:ext uri="{FF2B5EF4-FFF2-40B4-BE49-F238E27FC236}">
                <a16:creationId xmlns:a16="http://schemas.microsoft.com/office/drawing/2014/main" id="{C916B828-CE36-4616-A8DB-B9A2F1C51460}"/>
              </a:ext>
            </a:extLst>
          </p:cNvPr>
          <p:cNvSpPr/>
          <p:nvPr/>
        </p:nvSpPr>
        <p:spPr>
          <a:xfrm>
            <a:off x="732970" y="2392701"/>
            <a:ext cx="10726057" cy="3242041"/>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es-PA" sz="2800" dirty="0"/>
              <a:t>Barrera  de defensa  contra organismos o sustancias dañinas.</a:t>
            </a:r>
          </a:p>
          <a:p>
            <a:pPr marL="457200" indent="-457200" algn="just">
              <a:lnSpc>
                <a:spcPct val="150000"/>
              </a:lnSpc>
              <a:buFont typeface="Arial" panose="020B0604020202020204" pitchFamily="34" charset="0"/>
              <a:buChar char="•"/>
            </a:pPr>
            <a:r>
              <a:rPr lang="es-PA" sz="2800" dirty="0"/>
              <a:t>Cubren superficies externas u órganos huecos internos.</a:t>
            </a:r>
          </a:p>
          <a:p>
            <a:pPr marL="457200" indent="-457200" algn="just">
              <a:lnSpc>
                <a:spcPct val="150000"/>
              </a:lnSpc>
              <a:buFont typeface="Arial" panose="020B0604020202020204" pitchFamily="34" charset="0"/>
              <a:buChar char="•"/>
            </a:pPr>
            <a:r>
              <a:rPr lang="es-PA" sz="2800" dirty="0"/>
              <a:t>Debajo membrana basal conjuntiva que lo nutre.</a:t>
            </a:r>
          </a:p>
          <a:p>
            <a:pPr marL="457200" indent="-457200" algn="just">
              <a:lnSpc>
                <a:spcPct val="150000"/>
              </a:lnSpc>
              <a:buFont typeface="Arial" panose="020B0604020202020204" pitchFamily="34" charset="0"/>
              <a:buChar char="•"/>
            </a:pPr>
            <a:r>
              <a:rPr lang="es-PA" sz="2800" dirty="0"/>
              <a:t>Sin capilares: Se nutren por difusión</a:t>
            </a:r>
          </a:p>
        </p:txBody>
      </p:sp>
      <p:pic>
        <p:nvPicPr>
          <p:cNvPr id="5" name="Sonido grabado">
            <a:hlinkClick r:id="" action="ppaction://media"/>
            <a:extLst>
              <a:ext uri="{FF2B5EF4-FFF2-40B4-BE49-F238E27FC236}">
                <a16:creationId xmlns:a16="http://schemas.microsoft.com/office/drawing/2014/main" id="{9E690B5A-26D1-4BBF-9563-2BE7768187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1543" y="323373"/>
            <a:ext cx="609600" cy="609600"/>
          </a:xfrm>
          <a:prstGeom prst="rect">
            <a:avLst/>
          </a:prstGeom>
        </p:spPr>
      </p:pic>
    </p:spTree>
    <p:extLst>
      <p:ext uri="{BB962C8B-B14F-4D97-AF65-F5344CB8AC3E}">
        <p14:creationId xmlns:p14="http://schemas.microsoft.com/office/powerpoint/2010/main" val="414049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0F91651A-7BA6-41DB-9C89-8231C74F2CC6}"/>
              </a:ext>
            </a:extLst>
          </p:cNvPr>
          <p:cNvSpPr/>
          <p:nvPr/>
        </p:nvSpPr>
        <p:spPr>
          <a:xfrm>
            <a:off x="2278742" y="217714"/>
            <a:ext cx="6720115" cy="1625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3600" dirty="0"/>
              <a:t>Epitelio de Revestimiento</a:t>
            </a:r>
          </a:p>
        </p:txBody>
      </p:sp>
      <p:sp>
        <p:nvSpPr>
          <p:cNvPr id="3" name="Flecha: hacia abajo 2">
            <a:extLst>
              <a:ext uri="{FF2B5EF4-FFF2-40B4-BE49-F238E27FC236}">
                <a16:creationId xmlns:a16="http://schemas.microsoft.com/office/drawing/2014/main" id="{99BBBA84-7A74-4BE6-BC18-28E95E4E9F04}"/>
              </a:ext>
            </a:extLst>
          </p:cNvPr>
          <p:cNvSpPr/>
          <p:nvPr/>
        </p:nvSpPr>
        <p:spPr>
          <a:xfrm>
            <a:off x="5384800" y="1930400"/>
            <a:ext cx="812800" cy="515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4" name="Rectángulo 3">
            <a:extLst>
              <a:ext uri="{FF2B5EF4-FFF2-40B4-BE49-F238E27FC236}">
                <a16:creationId xmlns:a16="http://schemas.microsoft.com/office/drawing/2014/main" id="{9C407ABB-CF10-4AB5-A423-A2B1B231EF1C}"/>
              </a:ext>
            </a:extLst>
          </p:cNvPr>
          <p:cNvSpPr/>
          <p:nvPr/>
        </p:nvSpPr>
        <p:spPr>
          <a:xfrm>
            <a:off x="2191656" y="2569029"/>
            <a:ext cx="7605487" cy="899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t>Formado por una o varias capas  de células</a:t>
            </a:r>
          </a:p>
        </p:txBody>
      </p:sp>
      <p:sp>
        <p:nvSpPr>
          <p:cNvPr id="5" name="Rectángulo 4">
            <a:extLst>
              <a:ext uri="{FF2B5EF4-FFF2-40B4-BE49-F238E27FC236}">
                <a16:creationId xmlns:a16="http://schemas.microsoft.com/office/drawing/2014/main" id="{DB042233-2CAC-4C76-8FBA-A05CF9346A47}"/>
              </a:ext>
            </a:extLst>
          </p:cNvPr>
          <p:cNvSpPr/>
          <p:nvPr/>
        </p:nvSpPr>
        <p:spPr>
          <a:xfrm>
            <a:off x="4281714" y="4132944"/>
            <a:ext cx="3512457" cy="827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t>Se clasifican en :</a:t>
            </a:r>
          </a:p>
        </p:txBody>
      </p:sp>
      <p:sp>
        <p:nvSpPr>
          <p:cNvPr id="6" name="Rectángulo 5">
            <a:extLst>
              <a:ext uri="{FF2B5EF4-FFF2-40B4-BE49-F238E27FC236}">
                <a16:creationId xmlns:a16="http://schemas.microsoft.com/office/drawing/2014/main" id="{73257EEE-329B-46D8-8FE7-02EE874FA94A}"/>
              </a:ext>
            </a:extLst>
          </p:cNvPr>
          <p:cNvSpPr/>
          <p:nvPr/>
        </p:nvSpPr>
        <p:spPr>
          <a:xfrm>
            <a:off x="624112" y="5711372"/>
            <a:ext cx="3309259" cy="928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t>Simple o Escamoso</a:t>
            </a:r>
          </a:p>
        </p:txBody>
      </p:sp>
      <p:sp>
        <p:nvSpPr>
          <p:cNvPr id="7" name="Rectángulo 6">
            <a:extLst>
              <a:ext uri="{FF2B5EF4-FFF2-40B4-BE49-F238E27FC236}">
                <a16:creationId xmlns:a16="http://schemas.microsoft.com/office/drawing/2014/main" id="{D2801B5F-33E6-463C-A6FE-604533B8A5AA}"/>
              </a:ext>
            </a:extLst>
          </p:cNvPr>
          <p:cNvSpPr/>
          <p:nvPr/>
        </p:nvSpPr>
        <p:spPr>
          <a:xfrm>
            <a:off x="8142512" y="5667830"/>
            <a:ext cx="3309259" cy="928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t>Pseudoestratificado</a:t>
            </a:r>
          </a:p>
        </p:txBody>
      </p:sp>
      <p:sp>
        <p:nvSpPr>
          <p:cNvPr id="8" name="Flecha: hacia abajo 7">
            <a:extLst>
              <a:ext uri="{FF2B5EF4-FFF2-40B4-BE49-F238E27FC236}">
                <a16:creationId xmlns:a16="http://schemas.microsoft.com/office/drawing/2014/main" id="{2BF8DB7C-FF9E-4F33-B8B6-D544DB5AF8FB}"/>
              </a:ext>
            </a:extLst>
          </p:cNvPr>
          <p:cNvSpPr/>
          <p:nvPr/>
        </p:nvSpPr>
        <p:spPr>
          <a:xfrm>
            <a:off x="5457370" y="3537858"/>
            <a:ext cx="812800" cy="515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9" name="Rectángulo 8">
            <a:extLst>
              <a:ext uri="{FF2B5EF4-FFF2-40B4-BE49-F238E27FC236}">
                <a16:creationId xmlns:a16="http://schemas.microsoft.com/office/drawing/2014/main" id="{6FD199DD-7D93-4A4E-AB89-EAF954F4F771}"/>
              </a:ext>
            </a:extLst>
          </p:cNvPr>
          <p:cNvSpPr/>
          <p:nvPr/>
        </p:nvSpPr>
        <p:spPr>
          <a:xfrm>
            <a:off x="4974769" y="5667830"/>
            <a:ext cx="2126345" cy="928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400" dirty="0"/>
              <a:t>Estratificado</a:t>
            </a:r>
            <a:endParaRPr lang="es-PA" dirty="0"/>
          </a:p>
        </p:txBody>
      </p:sp>
      <p:sp>
        <p:nvSpPr>
          <p:cNvPr id="10" name="Flecha: hacia abajo 9">
            <a:extLst>
              <a:ext uri="{FF2B5EF4-FFF2-40B4-BE49-F238E27FC236}">
                <a16:creationId xmlns:a16="http://schemas.microsoft.com/office/drawing/2014/main" id="{DC5B2144-CA9E-4791-802A-439964EC4C59}"/>
              </a:ext>
            </a:extLst>
          </p:cNvPr>
          <p:cNvSpPr/>
          <p:nvPr/>
        </p:nvSpPr>
        <p:spPr>
          <a:xfrm rot="2331632">
            <a:off x="3280227" y="4954607"/>
            <a:ext cx="812800" cy="515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1" name="Flecha: hacia abajo 10">
            <a:extLst>
              <a:ext uri="{FF2B5EF4-FFF2-40B4-BE49-F238E27FC236}">
                <a16:creationId xmlns:a16="http://schemas.microsoft.com/office/drawing/2014/main" id="{0C5129A1-66E6-4BDD-BC12-B6EC4FAB8AAC}"/>
              </a:ext>
            </a:extLst>
          </p:cNvPr>
          <p:cNvSpPr/>
          <p:nvPr/>
        </p:nvSpPr>
        <p:spPr>
          <a:xfrm>
            <a:off x="5587999" y="5156203"/>
            <a:ext cx="812800" cy="515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2" name="Flecha: hacia abajo 11">
            <a:extLst>
              <a:ext uri="{FF2B5EF4-FFF2-40B4-BE49-F238E27FC236}">
                <a16:creationId xmlns:a16="http://schemas.microsoft.com/office/drawing/2014/main" id="{CE1067BB-1259-4F80-892F-15C8D18C6F1C}"/>
              </a:ext>
            </a:extLst>
          </p:cNvPr>
          <p:cNvSpPr/>
          <p:nvPr/>
        </p:nvSpPr>
        <p:spPr>
          <a:xfrm rot="18716312">
            <a:off x="8084129" y="4995376"/>
            <a:ext cx="812800" cy="515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4" name="Sonido grabado">
            <a:hlinkClick r:id="" action="ppaction://media"/>
            <a:extLst>
              <a:ext uri="{FF2B5EF4-FFF2-40B4-BE49-F238E27FC236}">
                <a16:creationId xmlns:a16="http://schemas.microsoft.com/office/drawing/2014/main" id="{B8632575-485E-4C1A-9C0D-1E24A64BA8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9312" y="410028"/>
            <a:ext cx="609600" cy="609600"/>
          </a:xfrm>
          <a:prstGeom prst="rect">
            <a:avLst/>
          </a:prstGeom>
        </p:spPr>
      </p:pic>
    </p:spTree>
    <p:extLst>
      <p:ext uri="{BB962C8B-B14F-4D97-AF65-F5344CB8AC3E}">
        <p14:creationId xmlns:p14="http://schemas.microsoft.com/office/powerpoint/2010/main" val="419615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A94647C-0CE8-4762-8D7F-71CE0DA76C4C}"/>
              </a:ext>
            </a:extLst>
          </p:cNvPr>
          <p:cNvSpPr/>
          <p:nvPr/>
        </p:nvSpPr>
        <p:spPr>
          <a:xfrm>
            <a:off x="333828" y="1479908"/>
            <a:ext cx="10363200" cy="3898183"/>
          </a:xfrm>
          <a:prstGeom prst="rect">
            <a:avLst/>
          </a:prstGeom>
        </p:spPr>
        <p:txBody>
          <a:bodyPr wrap="square">
            <a:spAutoFit/>
          </a:bodyPr>
          <a:lstStyle/>
          <a:p>
            <a:pPr algn="just">
              <a:lnSpc>
                <a:spcPct val="150000"/>
              </a:lnSpc>
            </a:pPr>
            <a:r>
              <a:rPr lang="es-PA" sz="2400" dirty="0">
                <a:latin typeface="Century Schoolbook" panose="02040604050505020304" pitchFamily="18" charset="0"/>
              </a:rPr>
              <a:t>Este epitelio está compuesto por una capa única de células planas firmemente unidas. Las células presentan un núcleo prominente y aplanado, por lo que es difícil observarlo. Se encuentra en los vasos sanguíneos y linfáticos (endotelio vascular), en la cubierta del </a:t>
            </a:r>
            <a:r>
              <a:rPr lang="es-PA" sz="2400" dirty="0">
                <a:latin typeface="Century Schoolbook" panose="02040604050505020304" pitchFamily="18" charset="0"/>
                <a:hlinkClick r:id="rId4" tooltip="Ovario">
                  <a:extLst>
                    <a:ext uri="{A12FA001-AC4F-418D-AE19-62706E023703}">
                      <ahyp:hlinkClr xmlns:ahyp="http://schemas.microsoft.com/office/drawing/2018/hyperlinkcolor" val="tx"/>
                    </a:ext>
                  </a:extLst>
                </a:hlinkClick>
              </a:rPr>
              <a:t>ovario</a:t>
            </a:r>
            <a:r>
              <a:rPr lang="es-PA" sz="2400" dirty="0">
                <a:latin typeface="Century Schoolbook" panose="02040604050505020304" pitchFamily="18" charset="0"/>
              </a:rPr>
              <a:t>, en los </a:t>
            </a:r>
            <a:r>
              <a:rPr lang="es-PA" sz="2400" dirty="0">
                <a:latin typeface="Century Schoolbook" panose="02040604050505020304" pitchFamily="18" charset="0"/>
                <a:hlinkClick r:id="rId5" tooltip="Alvéolo pulmonar">
                  <a:extLst>
                    <a:ext uri="{A12FA001-AC4F-418D-AE19-62706E023703}">
                      <ahyp:hlinkClr xmlns:ahyp="http://schemas.microsoft.com/office/drawing/2018/hyperlinkcolor" val="tx"/>
                    </a:ext>
                  </a:extLst>
                </a:hlinkClick>
              </a:rPr>
              <a:t>alvéolos</a:t>
            </a:r>
            <a:r>
              <a:rPr lang="es-PA" sz="2400" dirty="0">
                <a:latin typeface="Century Schoolbook" panose="02040604050505020304" pitchFamily="18" charset="0"/>
              </a:rPr>
              <a:t> pulmonares. Se adapta a funciones de revestimiento y desplazamiento de las superficies entre sí. Su función principal es de intercambio y lubricación</a:t>
            </a:r>
          </a:p>
        </p:txBody>
      </p:sp>
      <p:sp>
        <p:nvSpPr>
          <p:cNvPr id="3" name="Rectángulo 2">
            <a:extLst>
              <a:ext uri="{FF2B5EF4-FFF2-40B4-BE49-F238E27FC236}">
                <a16:creationId xmlns:a16="http://schemas.microsoft.com/office/drawing/2014/main" id="{F5B32D65-388B-4828-8BA0-3B8E6B67F2BA}"/>
              </a:ext>
            </a:extLst>
          </p:cNvPr>
          <p:cNvSpPr/>
          <p:nvPr/>
        </p:nvSpPr>
        <p:spPr>
          <a:xfrm>
            <a:off x="2873829" y="385019"/>
            <a:ext cx="5994400" cy="92333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s-PA" sz="5400" b="1" dirty="0">
                <a:solidFill>
                  <a:schemeClr val="tx1"/>
                </a:solidFill>
                <a:latin typeface="Century Schoolbook" panose="02040604050505020304" pitchFamily="18" charset="0"/>
              </a:rPr>
              <a:t>Epitelio Simple </a:t>
            </a:r>
            <a:endParaRPr lang="es-PA" sz="5400" b="1" i="0" dirty="0">
              <a:solidFill>
                <a:schemeClr val="tx1"/>
              </a:solidFill>
              <a:effectLst/>
              <a:latin typeface="Century Schoolbook" panose="02040604050505020304" pitchFamily="18" charset="0"/>
            </a:endParaRPr>
          </a:p>
        </p:txBody>
      </p:sp>
      <p:pic>
        <p:nvPicPr>
          <p:cNvPr id="4" name="Sonido grabado">
            <a:hlinkClick r:id="" action="ppaction://media"/>
            <a:extLst>
              <a:ext uri="{FF2B5EF4-FFF2-40B4-BE49-F238E27FC236}">
                <a16:creationId xmlns:a16="http://schemas.microsoft.com/office/drawing/2014/main" id="{55AE4A5C-55D1-49ED-870A-4A39E19BD1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0228" y="660806"/>
            <a:ext cx="609600" cy="609600"/>
          </a:xfrm>
          <a:prstGeom prst="rect">
            <a:avLst/>
          </a:prstGeom>
        </p:spPr>
      </p:pic>
      <p:pic>
        <p:nvPicPr>
          <p:cNvPr id="3074" name="Picture 2">
            <a:extLst>
              <a:ext uri="{FF2B5EF4-FFF2-40B4-BE49-F238E27FC236}">
                <a16:creationId xmlns:a16="http://schemas.microsoft.com/office/drawing/2014/main" id="{B0FCBA45-0DF7-48A4-9AAC-8E302DC076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4499" y="4755946"/>
            <a:ext cx="3363286" cy="2102054"/>
          </a:xfrm>
          <a:prstGeom prst="rect">
            <a:avLst/>
          </a:prstGeom>
          <a:noFill/>
          <a:extLst>
            <a:ext uri="{909E8E84-426E-40DD-AFC4-6F175D3DCCD1}">
              <a14:hiddenFill xmlns:a14="http://schemas.microsoft.com/office/drawing/2010/main">
                <a:solidFill>
                  <a:srgbClr val="FFFFFF"/>
                </a:solidFill>
              </a14:hiddenFill>
            </a:ext>
          </a:extLst>
        </p:spPr>
      </p:pic>
      <p:sp>
        <p:nvSpPr>
          <p:cNvPr id="7" name="Flecha: a la derecha 6">
            <a:extLst>
              <a:ext uri="{FF2B5EF4-FFF2-40B4-BE49-F238E27FC236}">
                <a16:creationId xmlns:a16="http://schemas.microsoft.com/office/drawing/2014/main" id="{CD22387A-ADCF-49A6-ADE5-56023E30F4AF}"/>
              </a:ext>
            </a:extLst>
          </p:cNvPr>
          <p:cNvSpPr/>
          <p:nvPr/>
        </p:nvSpPr>
        <p:spPr>
          <a:xfrm>
            <a:off x="6825740" y="5806973"/>
            <a:ext cx="2191657" cy="899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A" b="1"/>
              <a:t>Epitelio simple</a:t>
            </a:r>
            <a:endParaRPr lang="es-PA" b="1" dirty="0"/>
          </a:p>
        </p:txBody>
      </p:sp>
    </p:spTree>
    <p:extLst>
      <p:ext uri="{BB962C8B-B14F-4D97-AF65-F5344CB8AC3E}">
        <p14:creationId xmlns:p14="http://schemas.microsoft.com/office/powerpoint/2010/main" val="54504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AAA4935-3100-42F1-9D09-2A6A47700D2A}"/>
              </a:ext>
            </a:extLst>
          </p:cNvPr>
          <p:cNvSpPr/>
          <p:nvPr/>
        </p:nvSpPr>
        <p:spPr>
          <a:xfrm>
            <a:off x="464458" y="1985779"/>
            <a:ext cx="9869714" cy="2677656"/>
          </a:xfrm>
          <a:prstGeom prst="rect">
            <a:avLst/>
          </a:prstGeom>
        </p:spPr>
        <p:txBody>
          <a:bodyPr wrap="square">
            <a:spAutoFit/>
          </a:bodyPr>
          <a:lstStyle/>
          <a:p>
            <a:pPr algn="just"/>
            <a:r>
              <a:rPr lang="es-PA" sz="2800" dirty="0">
                <a:latin typeface="+mj-lt"/>
              </a:rPr>
              <a:t>El epitelio estratificado es una clase de epitelio formado por varias capas celulares (estratos). Se denominan según la forma de las células superficiales, pudiendo ser estratificados planos o escamosos, estratificados cúbicos y estratificados cilíndricos sin aludir a las formas celulares de los otros estratos.</a:t>
            </a:r>
          </a:p>
        </p:txBody>
      </p:sp>
      <p:pic>
        <p:nvPicPr>
          <p:cNvPr id="2050" name="Picture 2">
            <a:extLst>
              <a:ext uri="{FF2B5EF4-FFF2-40B4-BE49-F238E27FC236}">
                <a16:creationId xmlns:a16="http://schemas.microsoft.com/office/drawing/2014/main" id="{79579613-975C-4D7A-9AD1-CA8A4C0DD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6229" y="4064964"/>
            <a:ext cx="2690585" cy="2869957"/>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a la derecha 3">
            <a:extLst>
              <a:ext uri="{FF2B5EF4-FFF2-40B4-BE49-F238E27FC236}">
                <a16:creationId xmlns:a16="http://schemas.microsoft.com/office/drawing/2014/main" id="{DE6C536E-C456-49D0-8A19-8549A40914D4}"/>
              </a:ext>
            </a:extLst>
          </p:cNvPr>
          <p:cNvSpPr/>
          <p:nvPr/>
        </p:nvSpPr>
        <p:spPr>
          <a:xfrm>
            <a:off x="7184572" y="5140426"/>
            <a:ext cx="2191657" cy="1452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b="1" dirty="0"/>
              <a:t>Epitelio Estratificado</a:t>
            </a:r>
          </a:p>
        </p:txBody>
      </p:sp>
      <p:sp>
        <p:nvSpPr>
          <p:cNvPr id="5" name="Rectángulo 4">
            <a:extLst>
              <a:ext uri="{FF2B5EF4-FFF2-40B4-BE49-F238E27FC236}">
                <a16:creationId xmlns:a16="http://schemas.microsoft.com/office/drawing/2014/main" id="{F37A6912-4FE4-46A8-89B2-8760581BC688}"/>
              </a:ext>
            </a:extLst>
          </p:cNvPr>
          <p:cNvSpPr/>
          <p:nvPr/>
        </p:nvSpPr>
        <p:spPr>
          <a:xfrm>
            <a:off x="2027801" y="362289"/>
            <a:ext cx="7841914" cy="923330"/>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bodyPr>
          <a:lstStyle/>
          <a:p>
            <a:pPr algn="ctr"/>
            <a:r>
              <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Epitelio Estratificado</a:t>
            </a:r>
          </a:p>
        </p:txBody>
      </p:sp>
      <p:pic>
        <p:nvPicPr>
          <p:cNvPr id="6" name="Sonido grabado">
            <a:hlinkClick r:id="" action="ppaction://media"/>
            <a:extLst>
              <a:ext uri="{FF2B5EF4-FFF2-40B4-BE49-F238E27FC236}">
                <a16:creationId xmlns:a16="http://schemas.microsoft.com/office/drawing/2014/main" id="{813BDC75-B6D4-4536-A75C-9DF97F51A4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458" y="409460"/>
            <a:ext cx="609600" cy="609600"/>
          </a:xfrm>
          <a:prstGeom prst="rect">
            <a:avLst/>
          </a:prstGeom>
        </p:spPr>
      </p:pic>
    </p:spTree>
    <p:extLst>
      <p:ext uri="{BB962C8B-B14F-4D97-AF65-F5344CB8AC3E}">
        <p14:creationId xmlns:p14="http://schemas.microsoft.com/office/powerpoint/2010/main" val="165799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142</TotalTime>
  <Words>639</Words>
  <Application>Microsoft Office PowerPoint</Application>
  <PresentationFormat>Panorámica</PresentationFormat>
  <Paragraphs>79</Paragraphs>
  <Slides>13</Slides>
  <Notes>4</Notes>
  <HiddenSlides>0</HiddenSlides>
  <MMClips>10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13</vt:i4>
      </vt:variant>
    </vt:vector>
  </HeadingPairs>
  <TitlesOfParts>
    <vt:vector size="22" baseType="lpstr">
      <vt:lpstr>Algerian</vt:lpstr>
      <vt:lpstr>Arial</vt:lpstr>
      <vt:lpstr>Calibri</vt:lpstr>
      <vt:lpstr>Century Gothic</vt:lpstr>
      <vt:lpstr>Century Schoolbook</vt:lpstr>
      <vt:lpstr>Times New Roman</vt:lpstr>
      <vt:lpstr>Wingdings</vt:lpstr>
      <vt:lpstr>Wingdings 3</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Usuario de Windows</cp:lastModifiedBy>
  <cp:revision>16</cp:revision>
  <dcterms:created xsi:type="dcterms:W3CDTF">2020-04-08T06:25:06Z</dcterms:created>
  <dcterms:modified xsi:type="dcterms:W3CDTF">2020-04-08T08:50:27Z</dcterms:modified>
</cp:coreProperties>
</file>