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4" autoAdjust="0"/>
    <p:restoredTop sz="94660"/>
  </p:normalViewPr>
  <p:slideViewPr>
    <p:cSldViewPr snapToGrid="0">
      <p:cViewPr varScale="1">
        <p:scale>
          <a:sx n="78" d="100"/>
          <a:sy n="78" d="100"/>
        </p:scale>
        <p:origin x="378"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essica Navarro" userId="4eca6bdeef4b6543" providerId="LiveId" clId="{81179065-8F13-4470-A6F7-FB05F4525811}"/>
    <pc:docChg chg="undo custSel addSld modSld sldOrd">
      <pc:chgData name="Yessica Navarro" userId="4eca6bdeef4b6543" providerId="LiveId" clId="{81179065-8F13-4470-A6F7-FB05F4525811}" dt="2020-03-19T18:33:43.643" v="4518" actId="20577"/>
      <pc:docMkLst>
        <pc:docMk/>
      </pc:docMkLst>
      <pc:sldChg chg="addSp delSp modSp mod modTransition addAnim delAnim modAnim chgLayout">
        <pc:chgData name="Yessica Navarro" userId="4eca6bdeef4b6543" providerId="LiveId" clId="{81179065-8F13-4470-A6F7-FB05F4525811}" dt="2020-03-19T16:22:23.461" v="229" actId="11529"/>
        <pc:sldMkLst>
          <pc:docMk/>
          <pc:sldMk cId="3327313794" sldId="261"/>
        </pc:sldMkLst>
        <pc:spChg chg="add del mod ord">
          <ac:chgData name="Yessica Navarro" userId="4eca6bdeef4b6543" providerId="LiveId" clId="{81179065-8F13-4470-A6F7-FB05F4525811}" dt="2020-03-19T16:21:23.251" v="224" actId="207"/>
          <ac:spMkLst>
            <pc:docMk/>
            <pc:sldMk cId="3327313794" sldId="261"/>
            <ac:spMk id="2" creationId="{7DA2699A-4735-46B5-874A-B87685F3BC7C}"/>
          </ac:spMkLst>
        </pc:spChg>
        <pc:spChg chg="add del mod">
          <ac:chgData name="Yessica Navarro" userId="4eca6bdeef4b6543" providerId="LiveId" clId="{81179065-8F13-4470-A6F7-FB05F4525811}" dt="2020-03-19T16:16:55.844" v="211" actId="6264"/>
          <ac:spMkLst>
            <pc:docMk/>
            <pc:sldMk cId="3327313794" sldId="261"/>
            <ac:spMk id="3" creationId="{C38B916B-749F-4ED9-997C-5FE24032E77A}"/>
          </ac:spMkLst>
        </pc:spChg>
        <pc:spChg chg="add del mod">
          <ac:chgData name="Yessica Navarro" userId="4eca6bdeef4b6543" providerId="LiveId" clId="{81179065-8F13-4470-A6F7-FB05F4525811}" dt="2020-03-19T16:17:22.547" v="214" actId="478"/>
          <ac:spMkLst>
            <pc:docMk/>
            <pc:sldMk cId="3327313794" sldId="261"/>
            <ac:spMk id="5" creationId="{C55151A2-8784-4C9E-A529-1BB1555DD5C5}"/>
          </ac:spMkLst>
        </pc:spChg>
        <pc:cxnChg chg="add del mod">
          <ac:chgData name="Yessica Navarro" userId="4eca6bdeef4b6543" providerId="LiveId" clId="{81179065-8F13-4470-A6F7-FB05F4525811}" dt="2020-03-19T16:21:50.979" v="226" actId="478"/>
          <ac:cxnSpMkLst>
            <pc:docMk/>
            <pc:sldMk cId="3327313794" sldId="261"/>
            <ac:cxnSpMk id="7" creationId="{E9FB4E04-C1CB-4D23-AE90-2FF42BA70F5E}"/>
          </ac:cxnSpMkLst>
        </pc:cxnChg>
        <pc:cxnChg chg="add del mod">
          <ac:chgData name="Yessica Navarro" userId="4eca6bdeef4b6543" providerId="LiveId" clId="{81179065-8F13-4470-A6F7-FB05F4525811}" dt="2020-03-19T16:22:03.833" v="228" actId="478"/>
          <ac:cxnSpMkLst>
            <pc:docMk/>
            <pc:sldMk cId="3327313794" sldId="261"/>
            <ac:cxnSpMk id="9" creationId="{5CAB3E2F-134B-40E3-956D-A6A6715107B5}"/>
          </ac:cxnSpMkLst>
        </pc:cxnChg>
        <pc:cxnChg chg="add mod">
          <ac:chgData name="Yessica Navarro" userId="4eca6bdeef4b6543" providerId="LiveId" clId="{81179065-8F13-4470-A6F7-FB05F4525811}" dt="2020-03-19T16:22:23.461" v="229" actId="11529"/>
          <ac:cxnSpMkLst>
            <pc:docMk/>
            <pc:sldMk cId="3327313794" sldId="261"/>
            <ac:cxnSpMk id="11" creationId="{1D220C49-E617-4F5B-8414-ADB25EDA0DF0}"/>
          </ac:cxnSpMkLst>
        </pc:cxnChg>
      </pc:sldChg>
      <pc:sldChg chg="addSp delSp modSp add mod">
        <pc:chgData name="Yessica Navarro" userId="4eca6bdeef4b6543" providerId="LiveId" clId="{81179065-8F13-4470-A6F7-FB05F4525811}" dt="2020-03-19T16:50:10.895" v="862" actId="20577"/>
        <pc:sldMkLst>
          <pc:docMk/>
          <pc:sldMk cId="3158579046" sldId="262"/>
        </pc:sldMkLst>
        <pc:spChg chg="mod">
          <ac:chgData name="Yessica Navarro" userId="4eca6bdeef4b6543" providerId="LiveId" clId="{81179065-8F13-4470-A6F7-FB05F4525811}" dt="2020-03-19T16:50:10.895" v="862" actId="20577"/>
          <ac:spMkLst>
            <pc:docMk/>
            <pc:sldMk cId="3158579046" sldId="262"/>
            <ac:spMk id="2" creationId="{3A9C158A-2170-42EA-8B4C-D7BD43FC921A}"/>
          </ac:spMkLst>
        </pc:spChg>
        <pc:spChg chg="del mod">
          <ac:chgData name="Yessica Navarro" userId="4eca6bdeef4b6543" providerId="LiveId" clId="{81179065-8F13-4470-A6F7-FB05F4525811}" dt="2020-03-19T16:49:15.658" v="860" actId="478"/>
          <ac:spMkLst>
            <pc:docMk/>
            <pc:sldMk cId="3158579046" sldId="262"/>
            <ac:spMk id="3" creationId="{E71D5176-EC9A-434B-814F-5216743310F8}"/>
          </ac:spMkLst>
        </pc:spChg>
        <pc:spChg chg="add del mod">
          <ac:chgData name="Yessica Navarro" userId="4eca6bdeef4b6543" providerId="LiveId" clId="{81179065-8F13-4470-A6F7-FB05F4525811}" dt="2020-03-19T16:27:59.244" v="249" actId="478"/>
          <ac:spMkLst>
            <pc:docMk/>
            <pc:sldMk cId="3158579046" sldId="262"/>
            <ac:spMk id="4" creationId="{1251E510-2BDF-4E9E-B248-6997A3A72F49}"/>
          </ac:spMkLst>
        </pc:spChg>
        <pc:spChg chg="add del mod">
          <ac:chgData name="Yessica Navarro" userId="4eca6bdeef4b6543" providerId="LiveId" clId="{81179065-8F13-4470-A6F7-FB05F4525811}" dt="2020-03-19T16:27:42.340" v="243" actId="478"/>
          <ac:spMkLst>
            <pc:docMk/>
            <pc:sldMk cId="3158579046" sldId="262"/>
            <ac:spMk id="5" creationId="{EA41689F-7436-4963-8145-F896C6D69044}"/>
          </ac:spMkLst>
        </pc:spChg>
        <pc:spChg chg="add del mod">
          <ac:chgData name="Yessica Navarro" userId="4eca6bdeef4b6543" providerId="LiveId" clId="{81179065-8F13-4470-A6F7-FB05F4525811}" dt="2020-03-19T16:27:45.710" v="244" actId="478"/>
          <ac:spMkLst>
            <pc:docMk/>
            <pc:sldMk cId="3158579046" sldId="262"/>
            <ac:spMk id="6" creationId="{DB0297FC-8BCF-4DC8-B431-9755690C4BCD}"/>
          </ac:spMkLst>
        </pc:spChg>
        <pc:spChg chg="add del mod">
          <ac:chgData name="Yessica Navarro" userId="4eca6bdeef4b6543" providerId="LiveId" clId="{81179065-8F13-4470-A6F7-FB05F4525811}" dt="2020-03-19T16:27:50.743" v="246" actId="478"/>
          <ac:spMkLst>
            <pc:docMk/>
            <pc:sldMk cId="3158579046" sldId="262"/>
            <ac:spMk id="9" creationId="{68C794C0-D25D-4641-9EF0-3DF3686707D6}"/>
          </ac:spMkLst>
        </pc:spChg>
        <pc:spChg chg="add del mod">
          <ac:chgData name="Yessica Navarro" userId="4eca6bdeef4b6543" providerId="LiveId" clId="{81179065-8F13-4470-A6F7-FB05F4525811}" dt="2020-03-19T16:27:49.147" v="245" actId="478"/>
          <ac:spMkLst>
            <pc:docMk/>
            <pc:sldMk cId="3158579046" sldId="262"/>
            <ac:spMk id="10" creationId="{93A61568-4D86-4D5E-9604-C1EC99391092}"/>
          </ac:spMkLst>
        </pc:spChg>
        <pc:spChg chg="add del mod">
          <ac:chgData name="Yessica Navarro" userId="4eca6bdeef4b6543" providerId="LiveId" clId="{81179065-8F13-4470-A6F7-FB05F4525811}" dt="2020-03-19T16:27:52.451" v="247" actId="478"/>
          <ac:spMkLst>
            <pc:docMk/>
            <pc:sldMk cId="3158579046" sldId="262"/>
            <ac:spMk id="11" creationId="{014F8BF9-8944-4703-BC2C-AF8BA5BEAED7}"/>
          </ac:spMkLst>
        </pc:spChg>
        <pc:spChg chg="add del mod">
          <ac:chgData name="Yessica Navarro" userId="4eca6bdeef4b6543" providerId="LiveId" clId="{81179065-8F13-4470-A6F7-FB05F4525811}" dt="2020-03-19T16:33:59.235" v="449" actId="478"/>
          <ac:spMkLst>
            <pc:docMk/>
            <pc:sldMk cId="3158579046" sldId="262"/>
            <ac:spMk id="12" creationId="{2689D834-5DBF-4F43-AFA1-C6E1958D4964}"/>
          </ac:spMkLst>
        </pc:spChg>
        <pc:cxnChg chg="add del mod">
          <ac:chgData name="Yessica Navarro" userId="4eca6bdeef4b6543" providerId="LiveId" clId="{81179065-8F13-4470-A6F7-FB05F4525811}" dt="2020-03-19T16:27:55.285" v="248" actId="478"/>
          <ac:cxnSpMkLst>
            <pc:docMk/>
            <pc:sldMk cId="3158579046" sldId="262"/>
            <ac:cxnSpMk id="8" creationId="{43447620-640C-49A9-AA04-17BA80DEE362}"/>
          </ac:cxnSpMkLst>
        </pc:cxnChg>
        <pc:cxnChg chg="add del mod">
          <ac:chgData name="Yessica Navarro" userId="4eca6bdeef4b6543" providerId="LiveId" clId="{81179065-8F13-4470-A6F7-FB05F4525811}" dt="2020-03-19T16:34:29.917" v="451" actId="478"/>
          <ac:cxnSpMkLst>
            <pc:docMk/>
            <pc:sldMk cId="3158579046" sldId="262"/>
            <ac:cxnSpMk id="14" creationId="{7F234CC5-A58D-49CE-B81B-6E951CF9EC58}"/>
          </ac:cxnSpMkLst>
        </pc:cxnChg>
        <pc:cxnChg chg="add mod">
          <ac:chgData name="Yessica Navarro" userId="4eca6bdeef4b6543" providerId="LiveId" clId="{81179065-8F13-4470-A6F7-FB05F4525811}" dt="2020-03-19T16:47:47.552" v="820" actId="1076"/>
          <ac:cxnSpMkLst>
            <pc:docMk/>
            <pc:sldMk cId="3158579046" sldId="262"/>
            <ac:cxnSpMk id="16" creationId="{133FE428-1EED-4C1A-AC07-D4B502F5677F}"/>
          </ac:cxnSpMkLst>
        </pc:cxnChg>
        <pc:cxnChg chg="add mod">
          <ac:chgData name="Yessica Navarro" userId="4eca6bdeef4b6543" providerId="LiveId" clId="{81179065-8F13-4470-A6F7-FB05F4525811}" dt="2020-03-19T16:47:31.301" v="818" actId="1076"/>
          <ac:cxnSpMkLst>
            <pc:docMk/>
            <pc:sldMk cId="3158579046" sldId="262"/>
            <ac:cxnSpMk id="19" creationId="{27787ACF-D487-4CF9-8A7C-09B210D1268A}"/>
          </ac:cxnSpMkLst>
        </pc:cxnChg>
        <pc:cxnChg chg="add mod">
          <ac:chgData name="Yessica Navarro" userId="4eca6bdeef4b6543" providerId="LiveId" clId="{81179065-8F13-4470-A6F7-FB05F4525811}" dt="2020-03-19T16:47:39.407" v="819" actId="1076"/>
          <ac:cxnSpMkLst>
            <pc:docMk/>
            <pc:sldMk cId="3158579046" sldId="262"/>
            <ac:cxnSpMk id="23" creationId="{3083142E-1EAF-4975-906E-75CDF86ADF21}"/>
          </ac:cxnSpMkLst>
        </pc:cxnChg>
      </pc:sldChg>
      <pc:sldChg chg="addSp delSp modSp add mod">
        <pc:chgData name="Yessica Navarro" userId="4eca6bdeef4b6543" providerId="LiveId" clId="{81179065-8F13-4470-A6F7-FB05F4525811}" dt="2020-03-19T17:05:38.153" v="1596" actId="20577"/>
        <pc:sldMkLst>
          <pc:docMk/>
          <pc:sldMk cId="468017684" sldId="263"/>
        </pc:sldMkLst>
        <pc:spChg chg="mod">
          <ac:chgData name="Yessica Navarro" userId="4eca6bdeef4b6543" providerId="LiveId" clId="{81179065-8F13-4470-A6F7-FB05F4525811}" dt="2020-03-19T17:05:38.153" v="1596" actId="20577"/>
          <ac:spMkLst>
            <pc:docMk/>
            <pc:sldMk cId="468017684" sldId="263"/>
            <ac:spMk id="2" creationId="{A045A85E-CD32-495B-9C5E-8283374548A9}"/>
          </ac:spMkLst>
        </pc:spChg>
        <pc:cxnChg chg="add mod">
          <ac:chgData name="Yessica Navarro" userId="4eca6bdeef4b6543" providerId="LiveId" clId="{81179065-8F13-4470-A6F7-FB05F4525811}" dt="2020-03-19T17:01:23.724" v="1351" actId="1076"/>
          <ac:cxnSpMkLst>
            <pc:docMk/>
            <pc:sldMk cId="468017684" sldId="263"/>
            <ac:cxnSpMk id="4" creationId="{BEE74CD2-72D9-420E-B69B-CA67F692E972}"/>
          </ac:cxnSpMkLst>
        </pc:cxnChg>
        <pc:cxnChg chg="add del mod">
          <ac:chgData name="Yessica Navarro" userId="4eca6bdeef4b6543" providerId="LiveId" clId="{81179065-8F13-4470-A6F7-FB05F4525811}" dt="2020-03-19T17:01:15.542" v="1350" actId="11529"/>
          <ac:cxnSpMkLst>
            <pc:docMk/>
            <pc:sldMk cId="468017684" sldId="263"/>
            <ac:cxnSpMk id="6" creationId="{F901306A-EAD1-4D69-A646-8210AB9B973D}"/>
          </ac:cxnSpMkLst>
        </pc:cxnChg>
        <pc:cxnChg chg="add mod">
          <ac:chgData name="Yessica Navarro" userId="4eca6bdeef4b6543" providerId="LiveId" clId="{81179065-8F13-4470-A6F7-FB05F4525811}" dt="2020-03-19T17:01:30.626" v="1352" actId="11529"/>
          <ac:cxnSpMkLst>
            <pc:docMk/>
            <pc:sldMk cId="468017684" sldId="263"/>
            <ac:cxnSpMk id="8" creationId="{6DD5FB48-E826-4066-BD08-3AF02C9C84E0}"/>
          </ac:cxnSpMkLst>
        </pc:cxnChg>
        <pc:cxnChg chg="add mod">
          <ac:chgData name="Yessica Navarro" userId="4eca6bdeef4b6543" providerId="LiveId" clId="{81179065-8F13-4470-A6F7-FB05F4525811}" dt="2020-03-19T17:01:41.280" v="1353" actId="11529"/>
          <ac:cxnSpMkLst>
            <pc:docMk/>
            <pc:sldMk cId="468017684" sldId="263"/>
            <ac:cxnSpMk id="10" creationId="{61188566-BA81-461D-8D23-E4D816343D74}"/>
          </ac:cxnSpMkLst>
        </pc:cxnChg>
        <pc:cxnChg chg="add mod">
          <ac:chgData name="Yessica Navarro" userId="4eca6bdeef4b6543" providerId="LiveId" clId="{81179065-8F13-4470-A6F7-FB05F4525811}" dt="2020-03-19T17:01:51.279" v="1354" actId="11529"/>
          <ac:cxnSpMkLst>
            <pc:docMk/>
            <pc:sldMk cId="468017684" sldId="263"/>
            <ac:cxnSpMk id="12" creationId="{33547685-7B5F-4940-B732-AEFCBEB94D5E}"/>
          </ac:cxnSpMkLst>
        </pc:cxnChg>
        <pc:cxnChg chg="add mod">
          <ac:chgData name="Yessica Navarro" userId="4eca6bdeef4b6543" providerId="LiveId" clId="{81179065-8F13-4470-A6F7-FB05F4525811}" dt="2020-03-19T17:02:04.292" v="1355" actId="11529"/>
          <ac:cxnSpMkLst>
            <pc:docMk/>
            <pc:sldMk cId="468017684" sldId="263"/>
            <ac:cxnSpMk id="14" creationId="{410B8F11-0180-4017-ABFA-DD8A1A618DB2}"/>
          </ac:cxnSpMkLst>
        </pc:cxnChg>
        <pc:cxnChg chg="add mod">
          <ac:chgData name="Yessica Navarro" userId="4eca6bdeef4b6543" providerId="LiveId" clId="{81179065-8F13-4470-A6F7-FB05F4525811}" dt="2020-03-19T17:02:12.177" v="1356" actId="11529"/>
          <ac:cxnSpMkLst>
            <pc:docMk/>
            <pc:sldMk cId="468017684" sldId="263"/>
            <ac:cxnSpMk id="16" creationId="{2634463A-55D2-4251-A9BB-E4805F6CEFE5}"/>
          </ac:cxnSpMkLst>
        </pc:cxnChg>
      </pc:sldChg>
      <pc:sldChg chg="addSp modSp add mod">
        <pc:chgData name="Yessica Navarro" userId="4eca6bdeef4b6543" providerId="LiveId" clId="{81179065-8F13-4470-A6F7-FB05F4525811}" dt="2020-03-19T17:27:52.988" v="2302" actId="14100"/>
        <pc:sldMkLst>
          <pc:docMk/>
          <pc:sldMk cId="443775060" sldId="264"/>
        </pc:sldMkLst>
        <pc:spChg chg="mod">
          <ac:chgData name="Yessica Navarro" userId="4eca6bdeef4b6543" providerId="LiveId" clId="{81179065-8F13-4470-A6F7-FB05F4525811}" dt="2020-03-19T17:27:52.988" v="2302" actId="14100"/>
          <ac:spMkLst>
            <pc:docMk/>
            <pc:sldMk cId="443775060" sldId="264"/>
            <ac:spMk id="2" creationId="{32CAE053-3795-4144-ADE1-315661BCAD62}"/>
          </ac:spMkLst>
        </pc:spChg>
        <pc:cxnChg chg="add mod">
          <ac:chgData name="Yessica Navarro" userId="4eca6bdeef4b6543" providerId="LiveId" clId="{81179065-8F13-4470-A6F7-FB05F4525811}" dt="2020-03-19T17:27:38.146" v="2300" actId="1076"/>
          <ac:cxnSpMkLst>
            <pc:docMk/>
            <pc:sldMk cId="443775060" sldId="264"/>
            <ac:cxnSpMk id="4" creationId="{A6156235-E475-4C16-B3C2-FB6E18E7BF83}"/>
          </ac:cxnSpMkLst>
        </pc:cxnChg>
      </pc:sldChg>
      <pc:sldChg chg="modSp add mod">
        <pc:chgData name="Yessica Navarro" userId="4eca6bdeef4b6543" providerId="LiveId" clId="{81179065-8F13-4470-A6F7-FB05F4525811}" dt="2020-03-19T18:14:31.707" v="4113" actId="20577"/>
        <pc:sldMkLst>
          <pc:docMk/>
          <pc:sldMk cId="1149584047" sldId="265"/>
        </pc:sldMkLst>
        <pc:spChg chg="mod">
          <ac:chgData name="Yessica Navarro" userId="4eca6bdeef4b6543" providerId="LiveId" clId="{81179065-8F13-4470-A6F7-FB05F4525811}" dt="2020-03-19T18:14:31.707" v="4113" actId="20577"/>
          <ac:spMkLst>
            <pc:docMk/>
            <pc:sldMk cId="1149584047" sldId="265"/>
            <ac:spMk id="2" creationId="{2642ADDF-1DEA-445F-B074-EE623C607892}"/>
          </ac:spMkLst>
        </pc:spChg>
      </pc:sldChg>
      <pc:sldChg chg="modSp add mod">
        <pc:chgData name="Yessica Navarro" userId="4eca6bdeef4b6543" providerId="LiveId" clId="{81179065-8F13-4470-A6F7-FB05F4525811}" dt="2020-03-19T18:14:20.084" v="4110" actId="14100"/>
        <pc:sldMkLst>
          <pc:docMk/>
          <pc:sldMk cId="1868321720" sldId="266"/>
        </pc:sldMkLst>
        <pc:spChg chg="mod">
          <ac:chgData name="Yessica Navarro" userId="4eca6bdeef4b6543" providerId="LiveId" clId="{81179065-8F13-4470-A6F7-FB05F4525811}" dt="2020-03-19T18:14:20.084" v="4110" actId="14100"/>
          <ac:spMkLst>
            <pc:docMk/>
            <pc:sldMk cId="1868321720" sldId="266"/>
            <ac:spMk id="2" creationId="{BC8B6871-FAE4-49F4-8650-D2D99DE0485D}"/>
          </ac:spMkLst>
        </pc:spChg>
      </pc:sldChg>
      <pc:sldChg chg="addSp modSp add mod">
        <pc:chgData name="Yessica Navarro" userId="4eca6bdeef4b6543" providerId="LiveId" clId="{81179065-8F13-4470-A6F7-FB05F4525811}" dt="2020-03-19T18:08:01.097" v="3817" actId="14100"/>
        <pc:sldMkLst>
          <pc:docMk/>
          <pc:sldMk cId="1808451955" sldId="267"/>
        </pc:sldMkLst>
        <pc:spChg chg="mod">
          <ac:chgData name="Yessica Navarro" userId="4eca6bdeef4b6543" providerId="LiveId" clId="{81179065-8F13-4470-A6F7-FB05F4525811}" dt="2020-03-19T18:06:17.923" v="3797" actId="255"/>
          <ac:spMkLst>
            <pc:docMk/>
            <pc:sldMk cId="1808451955" sldId="267"/>
            <ac:spMk id="2" creationId="{CE395AEF-77D9-4831-B4F8-1147731A8A11}"/>
          </ac:spMkLst>
        </pc:spChg>
        <pc:cxnChg chg="add mod">
          <ac:chgData name="Yessica Navarro" userId="4eca6bdeef4b6543" providerId="LiveId" clId="{81179065-8F13-4470-A6F7-FB05F4525811}" dt="2020-03-19T18:08:01.097" v="3817" actId="14100"/>
          <ac:cxnSpMkLst>
            <pc:docMk/>
            <pc:sldMk cId="1808451955" sldId="267"/>
            <ac:cxnSpMk id="4" creationId="{906B8754-80D4-44CF-9E90-8D7CF90FC620}"/>
          </ac:cxnSpMkLst>
        </pc:cxnChg>
      </pc:sldChg>
      <pc:sldChg chg="addSp modSp add mod">
        <pc:chgData name="Yessica Navarro" userId="4eca6bdeef4b6543" providerId="LiveId" clId="{81179065-8F13-4470-A6F7-FB05F4525811}" dt="2020-03-19T18:10:54.382" v="3933" actId="20577"/>
        <pc:sldMkLst>
          <pc:docMk/>
          <pc:sldMk cId="39180874" sldId="268"/>
        </pc:sldMkLst>
        <pc:spChg chg="mod">
          <ac:chgData name="Yessica Navarro" userId="4eca6bdeef4b6543" providerId="LiveId" clId="{81179065-8F13-4470-A6F7-FB05F4525811}" dt="2020-03-19T18:10:54.382" v="3933" actId="20577"/>
          <ac:spMkLst>
            <pc:docMk/>
            <pc:sldMk cId="39180874" sldId="268"/>
            <ac:spMk id="2" creationId="{E0032045-F509-4DC7-9858-07C637ABD413}"/>
          </ac:spMkLst>
        </pc:spChg>
        <pc:cxnChg chg="add mod">
          <ac:chgData name="Yessica Navarro" userId="4eca6bdeef4b6543" providerId="LiveId" clId="{81179065-8F13-4470-A6F7-FB05F4525811}" dt="2020-03-19T18:07:47.186" v="3816" actId="14100"/>
          <ac:cxnSpMkLst>
            <pc:docMk/>
            <pc:sldMk cId="39180874" sldId="268"/>
            <ac:cxnSpMk id="4" creationId="{974D258F-2475-4EE0-957B-C223625F696D}"/>
          </ac:cxnSpMkLst>
        </pc:cxnChg>
      </pc:sldChg>
      <pc:sldChg chg="addSp delSp modSp add mod ord">
        <pc:chgData name="Yessica Navarro" userId="4eca6bdeef4b6543" providerId="LiveId" clId="{81179065-8F13-4470-A6F7-FB05F4525811}" dt="2020-03-19T18:33:43.643" v="4518" actId="20577"/>
        <pc:sldMkLst>
          <pc:docMk/>
          <pc:sldMk cId="3720863817" sldId="269"/>
        </pc:sldMkLst>
        <pc:spChg chg="mod">
          <ac:chgData name="Yessica Navarro" userId="4eca6bdeef4b6543" providerId="LiveId" clId="{81179065-8F13-4470-A6F7-FB05F4525811}" dt="2020-03-19T18:33:43.643" v="4518" actId="20577"/>
          <ac:spMkLst>
            <pc:docMk/>
            <pc:sldMk cId="3720863817" sldId="269"/>
            <ac:spMk id="2" creationId="{828BDCFB-6E59-4EA7-AD7B-5C193DE982C8}"/>
          </ac:spMkLst>
        </pc:spChg>
        <pc:picChg chg="add del">
          <ac:chgData name="Yessica Navarro" userId="4eca6bdeef4b6543" providerId="LiveId" clId="{81179065-8F13-4470-A6F7-FB05F4525811}" dt="2020-03-19T18:28:17.125" v="4455"/>
          <ac:picMkLst>
            <pc:docMk/>
            <pc:sldMk cId="3720863817" sldId="269"/>
            <ac:picMk id="3" creationId="{8822728F-F902-47D1-AE54-514E920BD35B}"/>
          </ac:picMkLst>
        </pc:picChg>
      </pc:sldChg>
    </pc:docChg>
  </pc:docChgLst>
  <pc:docChgLst>
    <pc:chgData name="Yessica Navarro" userId="4eca6bdeef4b6543" providerId="LiveId" clId="{2FB91299-337A-4C6E-BCD0-E5EBC66B191F}"/>
    <pc:docChg chg="addSld delSld modSld">
      <pc:chgData name="Yessica Navarro" userId="4eca6bdeef4b6543" providerId="LiveId" clId="{2FB91299-337A-4C6E-BCD0-E5EBC66B191F}" dt="2020-03-19T18:58:51.513" v="476"/>
      <pc:docMkLst>
        <pc:docMk/>
      </pc:docMkLst>
      <pc:sldChg chg="modTransition">
        <pc:chgData name="Yessica Navarro" userId="4eca6bdeef4b6543" providerId="LiveId" clId="{2FB91299-337A-4C6E-BCD0-E5EBC66B191F}" dt="2020-03-19T18:56:44.091" v="465"/>
        <pc:sldMkLst>
          <pc:docMk/>
          <pc:sldMk cId="20142074" sldId="258"/>
        </pc:sldMkLst>
      </pc:sldChg>
      <pc:sldChg chg="modTransition">
        <pc:chgData name="Yessica Navarro" userId="4eca6bdeef4b6543" providerId="LiveId" clId="{2FB91299-337A-4C6E-BCD0-E5EBC66B191F}" dt="2020-03-19T18:56:57.776" v="467"/>
        <pc:sldMkLst>
          <pc:docMk/>
          <pc:sldMk cId="451059106" sldId="259"/>
        </pc:sldMkLst>
      </pc:sldChg>
      <pc:sldChg chg="modSp modTransition">
        <pc:chgData name="Yessica Navarro" userId="4eca6bdeef4b6543" providerId="LiveId" clId="{2FB91299-337A-4C6E-BCD0-E5EBC66B191F}" dt="2020-03-19T18:57:06.469" v="468"/>
        <pc:sldMkLst>
          <pc:docMk/>
          <pc:sldMk cId="4235228517" sldId="260"/>
        </pc:sldMkLst>
        <pc:spChg chg="mod">
          <ac:chgData name="Yessica Navarro" userId="4eca6bdeef4b6543" providerId="LiveId" clId="{2FB91299-337A-4C6E-BCD0-E5EBC66B191F}" dt="2020-03-19T18:41:47.447" v="2" actId="20577"/>
          <ac:spMkLst>
            <pc:docMk/>
            <pc:sldMk cId="4235228517" sldId="260"/>
            <ac:spMk id="2" creationId="{EA8944F8-D719-449D-8D33-50D5E6F7B99D}"/>
          </ac:spMkLst>
        </pc:spChg>
      </pc:sldChg>
      <pc:sldChg chg="modSp">
        <pc:chgData name="Yessica Navarro" userId="4eca6bdeef4b6543" providerId="LiveId" clId="{2FB91299-337A-4C6E-BCD0-E5EBC66B191F}" dt="2020-03-19T18:45:38.984" v="67" actId="20577"/>
        <pc:sldMkLst>
          <pc:docMk/>
          <pc:sldMk cId="3327313794" sldId="261"/>
        </pc:sldMkLst>
        <pc:spChg chg="mod">
          <ac:chgData name="Yessica Navarro" userId="4eca6bdeef4b6543" providerId="LiveId" clId="{2FB91299-337A-4C6E-BCD0-E5EBC66B191F}" dt="2020-03-19T18:45:38.984" v="67" actId="20577"/>
          <ac:spMkLst>
            <pc:docMk/>
            <pc:sldMk cId="3327313794" sldId="261"/>
            <ac:spMk id="2" creationId="{7DA2699A-4735-46B5-874A-B87685F3BC7C}"/>
          </ac:spMkLst>
        </pc:spChg>
      </pc:sldChg>
      <pc:sldChg chg="modSp mod modTransition">
        <pc:chgData name="Yessica Navarro" userId="4eca6bdeef4b6543" providerId="LiveId" clId="{2FB91299-337A-4C6E-BCD0-E5EBC66B191F}" dt="2020-03-19T18:57:28.100" v="469"/>
        <pc:sldMkLst>
          <pc:docMk/>
          <pc:sldMk cId="3158579046" sldId="262"/>
        </pc:sldMkLst>
        <pc:spChg chg="mod">
          <ac:chgData name="Yessica Navarro" userId="4eca6bdeef4b6543" providerId="LiveId" clId="{2FB91299-337A-4C6E-BCD0-E5EBC66B191F}" dt="2020-03-19T18:54:34.537" v="462" actId="20577"/>
          <ac:spMkLst>
            <pc:docMk/>
            <pc:sldMk cId="3158579046" sldId="262"/>
            <ac:spMk id="2" creationId="{3A9C158A-2170-42EA-8B4C-D7BD43FC921A}"/>
          </ac:spMkLst>
        </pc:spChg>
      </pc:sldChg>
      <pc:sldChg chg="modTransition">
        <pc:chgData name="Yessica Navarro" userId="4eca6bdeef4b6543" providerId="LiveId" clId="{2FB91299-337A-4C6E-BCD0-E5EBC66B191F}" dt="2020-03-19T18:57:37.241" v="470"/>
        <pc:sldMkLst>
          <pc:docMk/>
          <pc:sldMk cId="468017684" sldId="263"/>
        </pc:sldMkLst>
      </pc:sldChg>
      <pc:sldChg chg="modTransition">
        <pc:chgData name="Yessica Navarro" userId="4eca6bdeef4b6543" providerId="LiveId" clId="{2FB91299-337A-4C6E-BCD0-E5EBC66B191F}" dt="2020-03-19T18:57:47.785" v="471"/>
        <pc:sldMkLst>
          <pc:docMk/>
          <pc:sldMk cId="443775060" sldId="264"/>
        </pc:sldMkLst>
      </pc:sldChg>
      <pc:sldChg chg="modTransition">
        <pc:chgData name="Yessica Navarro" userId="4eca6bdeef4b6543" providerId="LiveId" clId="{2FB91299-337A-4C6E-BCD0-E5EBC66B191F}" dt="2020-03-19T18:57:57.492" v="472"/>
        <pc:sldMkLst>
          <pc:docMk/>
          <pc:sldMk cId="1149584047" sldId="265"/>
        </pc:sldMkLst>
      </pc:sldChg>
      <pc:sldChg chg="modTransition">
        <pc:chgData name="Yessica Navarro" userId="4eca6bdeef4b6543" providerId="LiveId" clId="{2FB91299-337A-4C6E-BCD0-E5EBC66B191F}" dt="2020-03-19T18:58:09.347" v="473"/>
        <pc:sldMkLst>
          <pc:docMk/>
          <pc:sldMk cId="1868321720" sldId="266"/>
        </pc:sldMkLst>
      </pc:sldChg>
      <pc:sldChg chg="modTransition">
        <pc:chgData name="Yessica Navarro" userId="4eca6bdeef4b6543" providerId="LiveId" clId="{2FB91299-337A-4C6E-BCD0-E5EBC66B191F}" dt="2020-03-19T18:58:18.802" v="474"/>
        <pc:sldMkLst>
          <pc:docMk/>
          <pc:sldMk cId="1808451955" sldId="267"/>
        </pc:sldMkLst>
      </pc:sldChg>
      <pc:sldChg chg="modTransition">
        <pc:chgData name="Yessica Navarro" userId="4eca6bdeef4b6543" providerId="LiveId" clId="{2FB91299-337A-4C6E-BCD0-E5EBC66B191F}" dt="2020-03-19T18:58:38.605" v="475"/>
        <pc:sldMkLst>
          <pc:docMk/>
          <pc:sldMk cId="39180874" sldId="268"/>
        </pc:sldMkLst>
      </pc:sldChg>
      <pc:sldChg chg="modTransition">
        <pc:chgData name="Yessica Navarro" userId="4eca6bdeef4b6543" providerId="LiveId" clId="{2FB91299-337A-4C6E-BCD0-E5EBC66B191F}" dt="2020-03-19T18:58:51.513" v="476"/>
        <pc:sldMkLst>
          <pc:docMk/>
          <pc:sldMk cId="3720863817" sldId="269"/>
        </pc:sldMkLst>
      </pc:sldChg>
      <pc:sldChg chg="add del">
        <pc:chgData name="Yessica Navarro" userId="4eca6bdeef4b6543" providerId="LiveId" clId="{2FB91299-337A-4C6E-BCD0-E5EBC66B191F}" dt="2020-03-19T18:55:38.062" v="463" actId="47"/>
        <pc:sldMkLst>
          <pc:docMk/>
          <pc:sldMk cId="832185917" sldId="270"/>
        </pc:sldMkLst>
      </pc:sldChg>
      <pc:sldChg chg="add del">
        <pc:chgData name="Yessica Navarro" userId="4eca6bdeef4b6543" providerId="LiveId" clId="{2FB91299-337A-4C6E-BCD0-E5EBC66B191F}" dt="2020-03-19T18:55:39.736" v="464" actId="47"/>
        <pc:sldMkLst>
          <pc:docMk/>
          <pc:sldMk cId="3216060255" sldId="271"/>
        </pc:sldMkLst>
      </pc:sldChg>
    </pc:docChg>
  </pc:docChgLst>
  <pc:docChgLst>
    <pc:chgData name="Yessica Navarro" userId="4eca6bdeef4b6543" providerId="LiveId" clId="{92C591E2-ED75-4AC4-BDBF-7702170F6B60}"/>
    <pc:docChg chg="modSld">
      <pc:chgData name="Yessica Navarro" userId="4eca6bdeef4b6543" providerId="LiveId" clId="{92C591E2-ED75-4AC4-BDBF-7702170F6B60}" dt="2020-03-20T10:42:26.822" v="2" actId="207"/>
      <pc:docMkLst>
        <pc:docMk/>
      </pc:docMkLst>
      <pc:sldChg chg="modSp">
        <pc:chgData name="Yessica Navarro" userId="4eca6bdeef4b6543" providerId="LiveId" clId="{92C591E2-ED75-4AC4-BDBF-7702170F6B60}" dt="2020-03-20T10:42:26.822" v="2" actId="207"/>
        <pc:sldMkLst>
          <pc:docMk/>
          <pc:sldMk cId="1808451955" sldId="267"/>
        </pc:sldMkLst>
        <pc:spChg chg="mod">
          <ac:chgData name="Yessica Navarro" userId="4eca6bdeef4b6543" providerId="LiveId" clId="{92C591E2-ED75-4AC4-BDBF-7702170F6B60}" dt="2020-03-20T10:42:26.822" v="2" actId="207"/>
          <ac:spMkLst>
            <pc:docMk/>
            <pc:sldMk cId="1808451955" sldId="267"/>
            <ac:spMk id="2" creationId="{CE395AEF-77D9-4831-B4F8-1147731A8A11}"/>
          </ac:spMkLst>
        </pc:spChg>
      </pc:sldChg>
    </pc:docChg>
  </pc:docChgLst>
  <pc:docChgLst>
    <pc:chgData name="Yessica Navarro" userId="4eca6bdeef4b6543" providerId="LiveId" clId="{EBBA3DF4-0B4C-49EA-93D6-FE5D962C050A}"/>
    <pc:docChg chg="custSel modSld">
      <pc:chgData name="Yessica Navarro" userId="4eca6bdeef4b6543" providerId="LiveId" clId="{EBBA3DF4-0B4C-49EA-93D6-FE5D962C050A}" dt="2020-03-20T11:03:45.861" v="161" actId="313"/>
      <pc:docMkLst>
        <pc:docMk/>
      </pc:docMkLst>
      <pc:sldChg chg="modSp mod">
        <pc:chgData name="Yessica Navarro" userId="4eca6bdeef4b6543" providerId="LiveId" clId="{EBBA3DF4-0B4C-49EA-93D6-FE5D962C050A}" dt="2020-03-20T11:03:45.861" v="161" actId="313"/>
        <pc:sldMkLst>
          <pc:docMk/>
          <pc:sldMk cId="2012700262" sldId="256"/>
        </pc:sldMkLst>
        <pc:spChg chg="mod">
          <ac:chgData name="Yessica Navarro" userId="4eca6bdeef4b6543" providerId="LiveId" clId="{EBBA3DF4-0B4C-49EA-93D6-FE5D962C050A}" dt="2020-03-20T11:03:45.861" v="161" actId="313"/>
          <ac:spMkLst>
            <pc:docMk/>
            <pc:sldMk cId="2012700262" sldId="256"/>
            <ac:spMk id="2" creationId="{74F7510F-EC5D-47C4-9C4D-6AAF29DA32B7}"/>
          </ac:spMkLst>
        </pc:spChg>
        <pc:spChg chg="mod">
          <ac:chgData name="Yessica Navarro" userId="4eca6bdeef4b6543" providerId="LiveId" clId="{EBBA3DF4-0B4C-49EA-93D6-FE5D962C050A}" dt="2020-03-20T10:44:47.764" v="22" actId="27636"/>
          <ac:spMkLst>
            <pc:docMk/>
            <pc:sldMk cId="2012700262" sldId="256"/>
            <ac:spMk id="3" creationId="{714EFB9F-F04E-4020-AAAB-2C0144829E9F}"/>
          </ac:spMkLst>
        </pc:spChg>
      </pc:sldChg>
      <pc:sldChg chg="modSp mod">
        <pc:chgData name="Yessica Navarro" userId="4eca6bdeef4b6543" providerId="LiveId" clId="{EBBA3DF4-0B4C-49EA-93D6-FE5D962C050A}" dt="2020-03-20T10:45:23.821" v="25" actId="208"/>
        <pc:sldMkLst>
          <pc:docMk/>
          <pc:sldMk cId="20142074" sldId="258"/>
        </pc:sldMkLst>
        <pc:spChg chg="mod">
          <ac:chgData name="Yessica Navarro" userId="4eca6bdeef4b6543" providerId="LiveId" clId="{EBBA3DF4-0B4C-49EA-93D6-FE5D962C050A}" dt="2020-03-20T10:45:23.821" v="25" actId="208"/>
          <ac:spMkLst>
            <pc:docMk/>
            <pc:sldMk cId="20142074" sldId="258"/>
            <ac:spMk id="2" creationId="{4FB65EFF-A922-4D4C-BA62-D92375F6AD7A}"/>
          </ac:spMkLst>
        </pc:spChg>
      </pc:sldChg>
      <pc:sldChg chg="modSp">
        <pc:chgData name="Yessica Navarro" userId="4eca6bdeef4b6543" providerId="LiveId" clId="{EBBA3DF4-0B4C-49EA-93D6-FE5D962C050A}" dt="2020-03-20T10:47:12.544" v="33" actId="207"/>
        <pc:sldMkLst>
          <pc:docMk/>
          <pc:sldMk cId="451059106" sldId="259"/>
        </pc:sldMkLst>
        <pc:spChg chg="mod">
          <ac:chgData name="Yessica Navarro" userId="4eca6bdeef4b6543" providerId="LiveId" clId="{EBBA3DF4-0B4C-49EA-93D6-FE5D962C050A}" dt="2020-03-20T10:47:12.544" v="33" actId="207"/>
          <ac:spMkLst>
            <pc:docMk/>
            <pc:sldMk cId="451059106" sldId="259"/>
            <ac:spMk id="2" creationId="{1162E66A-D303-41B5-882B-EB9343CED474}"/>
          </ac:spMkLst>
        </pc:spChg>
      </pc:sldChg>
      <pc:sldChg chg="modSp mod">
        <pc:chgData name="Yessica Navarro" userId="4eca6bdeef4b6543" providerId="LiveId" clId="{EBBA3DF4-0B4C-49EA-93D6-FE5D962C050A}" dt="2020-03-20T10:49:39.141" v="43" actId="14838"/>
        <pc:sldMkLst>
          <pc:docMk/>
          <pc:sldMk cId="4235228517" sldId="260"/>
        </pc:sldMkLst>
        <pc:spChg chg="mod">
          <ac:chgData name="Yessica Navarro" userId="4eca6bdeef4b6543" providerId="LiveId" clId="{EBBA3DF4-0B4C-49EA-93D6-FE5D962C050A}" dt="2020-03-20T10:49:39.141" v="43" actId="14838"/>
          <ac:spMkLst>
            <pc:docMk/>
            <pc:sldMk cId="4235228517" sldId="260"/>
            <ac:spMk id="2" creationId="{EA8944F8-D719-449D-8D33-50D5E6F7B99D}"/>
          </ac:spMkLst>
        </pc:spChg>
      </pc:sldChg>
      <pc:sldChg chg="modSp mod">
        <pc:chgData name="Yessica Navarro" userId="4eca6bdeef4b6543" providerId="LiveId" clId="{EBBA3DF4-0B4C-49EA-93D6-FE5D962C050A}" dt="2020-03-20T10:50:14.614" v="50" actId="20577"/>
        <pc:sldMkLst>
          <pc:docMk/>
          <pc:sldMk cId="3327313794" sldId="261"/>
        </pc:sldMkLst>
        <pc:spChg chg="mod">
          <ac:chgData name="Yessica Navarro" userId="4eca6bdeef4b6543" providerId="LiveId" clId="{EBBA3DF4-0B4C-49EA-93D6-FE5D962C050A}" dt="2020-03-20T10:50:14.614" v="50" actId="20577"/>
          <ac:spMkLst>
            <pc:docMk/>
            <pc:sldMk cId="3327313794" sldId="261"/>
            <ac:spMk id="2" creationId="{7DA2699A-4735-46B5-874A-B87685F3BC7C}"/>
          </ac:spMkLst>
        </pc:spChg>
      </pc:sldChg>
      <pc:sldChg chg="addSp delSp modSp mod">
        <pc:chgData name="Yessica Navarro" userId="4eca6bdeef4b6543" providerId="LiveId" clId="{EBBA3DF4-0B4C-49EA-93D6-FE5D962C050A}" dt="2020-03-20T10:53:18.629" v="81" actId="14100"/>
        <pc:sldMkLst>
          <pc:docMk/>
          <pc:sldMk cId="3158579046" sldId="262"/>
        </pc:sldMkLst>
        <pc:spChg chg="mod">
          <ac:chgData name="Yessica Navarro" userId="4eca6bdeef4b6543" providerId="LiveId" clId="{EBBA3DF4-0B4C-49EA-93D6-FE5D962C050A}" dt="2020-03-20T10:50:21.453" v="51" actId="1076"/>
          <ac:spMkLst>
            <pc:docMk/>
            <pc:sldMk cId="3158579046" sldId="262"/>
            <ac:spMk id="2" creationId="{3A9C158A-2170-42EA-8B4C-D7BD43FC921A}"/>
          </ac:spMkLst>
        </pc:spChg>
        <pc:spChg chg="add mod">
          <ac:chgData name="Yessica Navarro" userId="4eca6bdeef4b6543" providerId="LiveId" clId="{EBBA3DF4-0B4C-49EA-93D6-FE5D962C050A}" dt="2020-03-20T10:53:18.629" v="81" actId="14100"/>
          <ac:spMkLst>
            <pc:docMk/>
            <pc:sldMk cId="3158579046" sldId="262"/>
            <ac:spMk id="5" creationId="{05624687-8E67-4A8A-80D5-11A33C763C40}"/>
          </ac:spMkLst>
        </pc:spChg>
        <pc:cxnChg chg="add del mod">
          <ac:chgData name="Yessica Navarro" userId="4eca6bdeef4b6543" providerId="LiveId" clId="{EBBA3DF4-0B4C-49EA-93D6-FE5D962C050A}" dt="2020-03-20T10:50:48.897" v="53" actId="478"/>
          <ac:cxnSpMkLst>
            <pc:docMk/>
            <pc:sldMk cId="3158579046" sldId="262"/>
            <ac:cxnSpMk id="4" creationId="{F7393269-155C-49F0-8480-4191AD864903}"/>
          </ac:cxnSpMkLst>
        </pc:cxnChg>
        <pc:cxnChg chg="del mod">
          <ac:chgData name="Yessica Navarro" userId="4eca6bdeef4b6543" providerId="LiveId" clId="{EBBA3DF4-0B4C-49EA-93D6-FE5D962C050A}" dt="2020-03-20T10:51:25.488" v="68" actId="478"/>
          <ac:cxnSpMkLst>
            <pc:docMk/>
            <pc:sldMk cId="3158579046" sldId="262"/>
            <ac:cxnSpMk id="19" creationId="{27787ACF-D487-4CF9-8A7C-09B210D1268A}"/>
          </ac:cxnSpMkLst>
        </pc:cxnChg>
        <pc:cxnChg chg="mod">
          <ac:chgData name="Yessica Navarro" userId="4eca6bdeef4b6543" providerId="LiveId" clId="{EBBA3DF4-0B4C-49EA-93D6-FE5D962C050A}" dt="2020-03-20T10:53:12.919" v="80" actId="1076"/>
          <ac:cxnSpMkLst>
            <pc:docMk/>
            <pc:sldMk cId="3158579046" sldId="262"/>
            <ac:cxnSpMk id="23" creationId="{3083142E-1EAF-4975-906E-75CDF86ADF21}"/>
          </ac:cxnSpMkLst>
        </pc:cxnChg>
      </pc:sldChg>
      <pc:sldChg chg="modSp">
        <pc:chgData name="Yessica Navarro" userId="4eca6bdeef4b6543" providerId="LiveId" clId="{EBBA3DF4-0B4C-49EA-93D6-FE5D962C050A}" dt="2020-03-20T10:53:59.751" v="82" actId="14838"/>
        <pc:sldMkLst>
          <pc:docMk/>
          <pc:sldMk cId="468017684" sldId="263"/>
        </pc:sldMkLst>
        <pc:spChg chg="mod">
          <ac:chgData name="Yessica Navarro" userId="4eca6bdeef4b6543" providerId="LiveId" clId="{EBBA3DF4-0B4C-49EA-93D6-FE5D962C050A}" dt="2020-03-20T10:53:59.751" v="82" actId="14838"/>
          <ac:spMkLst>
            <pc:docMk/>
            <pc:sldMk cId="468017684" sldId="263"/>
            <ac:spMk id="2" creationId="{A045A85E-CD32-495B-9C5E-8283374548A9}"/>
          </ac:spMkLst>
        </pc:spChg>
      </pc:sldChg>
      <pc:sldChg chg="addSp delSp modSp mod">
        <pc:chgData name="Yessica Navarro" userId="4eca6bdeef4b6543" providerId="LiveId" clId="{EBBA3DF4-0B4C-49EA-93D6-FE5D962C050A}" dt="2020-03-20T11:02:18.840" v="153" actId="20577"/>
        <pc:sldMkLst>
          <pc:docMk/>
          <pc:sldMk cId="443775060" sldId="264"/>
        </pc:sldMkLst>
        <pc:spChg chg="mod">
          <ac:chgData name="Yessica Navarro" userId="4eca6bdeef4b6543" providerId="LiveId" clId="{EBBA3DF4-0B4C-49EA-93D6-FE5D962C050A}" dt="2020-03-20T11:02:18.840" v="153" actId="20577"/>
          <ac:spMkLst>
            <pc:docMk/>
            <pc:sldMk cId="443775060" sldId="264"/>
            <ac:spMk id="2" creationId="{32CAE053-3795-4144-ADE1-315661BCAD62}"/>
          </ac:spMkLst>
        </pc:spChg>
        <pc:spChg chg="add mod">
          <ac:chgData name="Yessica Navarro" userId="4eca6bdeef4b6543" providerId="LiveId" clId="{EBBA3DF4-0B4C-49EA-93D6-FE5D962C050A}" dt="2020-03-20T10:59:45.558" v="118" actId="1076"/>
          <ac:spMkLst>
            <pc:docMk/>
            <pc:sldMk cId="443775060" sldId="264"/>
            <ac:spMk id="5" creationId="{91EEB8B3-3885-45F2-B67C-EF1066B77A99}"/>
          </ac:spMkLst>
        </pc:spChg>
        <pc:spChg chg="add mod">
          <ac:chgData name="Yessica Navarro" userId="4eca6bdeef4b6543" providerId="LiveId" clId="{EBBA3DF4-0B4C-49EA-93D6-FE5D962C050A}" dt="2020-03-20T11:01:50.863" v="149" actId="1076"/>
          <ac:spMkLst>
            <pc:docMk/>
            <pc:sldMk cId="443775060" sldId="264"/>
            <ac:spMk id="6" creationId="{FCFB55DE-16B0-47AB-A7C5-47BB17D17180}"/>
          </ac:spMkLst>
        </pc:spChg>
        <pc:cxnChg chg="del mod">
          <ac:chgData name="Yessica Navarro" userId="4eca6bdeef4b6543" providerId="LiveId" clId="{EBBA3DF4-0B4C-49EA-93D6-FE5D962C050A}" dt="2020-03-20T10:59:56.626" v="121" actId="478"/>
          <ac:cxnSpMkLst>
            <pc:docMk/>
            <pc:sldMk cId="443775060" sldId="264"/>
            <ac:cxnSpMk id="4" creationId="{A6156235-E475-4C16-B3C2-FB6E18E7BF83}"/>
          </ac:cxnSpMkLst>
        </pc:cxnChg>
      </pc:sldChg>
      <pc:sldChg chg="modSp mod">
        <pc:chgData name="Yessica Navarro" userId="4eca6bdeef4b6543" providerId="LiveId" clId="{EBBA3DF4-0B4C-49EA-93D6-FE5D962C050A}" dt="2020-03-20T10:59:13.879" v="116" actId="208"/>
        <pc:sldMkLst>
          <pc:docMk/>
          <pc:sldMk cId="1149584047" sldId="265"/>
        </pc:sldMkLst>
        <pc:spChg chg="mod">
          <ac:chgData name="Yessica Navarro" userId="4eca6bdeef4b6543" providerId="LiveId" clId="{EBBA3DF4-0B4C-49EA-93D6-FE5D962C050A}" dt="2020-03-20T10:59:13.879" v="116" actId="208"/>
          <ac:spMkLst>
            <pc:docMk/>
            <pc:sldMk cId="1149584047" sldId="265"/>
            <ac:spMk id="2" creationId="{2642ADDF-1DEA-445F-B074-EE623C607892}"/>
          </ac:spMkLst>
        </pc:spChg>
      </pc:sldChg>
      <pc:sldChg chg="modSp mod">
        <pc:chgData name="Yessica Navarro" userId="4eca6bdeef4b6543" providerId="LiveId" clId="{EBBA3DF4-0B4C-49EA-93D6-FE5D962C050A}" dt="2020-03-20T11:02:40.300" v="155" actId="1076"/>
        <pc:sldMkLst>
          <pc:docMk/>
          <pc:sldMk cId="1868321720" sldId="266"/>
        </pc:sldMkLst>
        <pc:spChg chg="mod">
          <ac:chgData name="Yessica Navarro" userId="4eca6bdeef4b6543" providerId="LiveId" clId="{EBBA3DF4-0B4C-49EA-93D6-FE5D962C050A}" dt="2020-03-20T11:02:40.300" v="155" actId="1076"/>
          <ac:spMkLst>
            <pc:docMk/>
            <pc:sldMk cId="1868321720" sldId="266"/>
            <ac:spMk id="2" creationId="{BC8B6871-FAE4-49F4-8650-D2D99DE0485D}"/>
          </ac:spMkLst>
        </pc:spChg>
      </pc:sldChg>
      <pc:sldChg chg="modSp mod">
        <pc:chgData name="Yessica Navarro" userId="4eca6bdeef4b6543" providerId="LiveId" clId="{EBBA3DF4-0B4C-49EA-93D6-FE5D962C050A}" dt="2020-03-20T11:02:51.087" v="156" actId="1076"/>
        <pc:sldMkLst>
          <pc:docMk/>
          <pc:sldMk cId="1808451955" sldId="267"/>
        </pc:sldMkLst>
        <pc:spChg chg="mod">
          <ac:chgData name="Yessica Navarro" userId="4eca6bdeef4b6543" providerId="LiveId" clId="{EBBA3DF4-0B4C-49EA-93D6-FE5D962C050A}" dt="2020-03-20T11:02:51.087" v="156" actId="1076"/>
          <ac:spMkLst>
            <pc:docMk/>
            <pc:sldMk cId="1808451955" sldId="267"/>
            <ac:spMk id="2" creationId="{CE395AEF-77D9-4831-B4F8-1147731A8A11}"/>
          </ac:spMkLst>
        </pc:spChg>
      </pc:sldChg>
      <pc:sldChg chg="modSp mod">
        <pc:chgData name="Yessica Navarro" userId="4eca6bdeef4b6543" providerId="LiveId" clId="{EBBA3DF4-0B4C-49EA-93D6-FE5D962C050A}" dt="2020-03-20T11:03:14.411" v="157" actId="1076"/>
        <pc:sldMkLst>
          <pc:docMk/>
          <pc:sldMk cId="39180874" sldId="268"/>
        </pc:sldMkLst>
        <pc:spChg chg="mod">
          <ac:chgData name="Yessica Navarro" userId="4eca6bdeef4b6543" providerId="LiveId" clId="{EBBA3DF4-0B4C-49EA-93D6-FE5D962C050A}" dt="2020-03-20T11:03:14.411" v="157" actId="1076"/>
          <ac:spMkLst>
            <pc:docMk/>
            <pc:sldMk cId="39180874" sldId="268"/>
            <ac:spMk id="2" creationId="{E0032045-F509-4DC7-9858-07C637ABD413}"/>
          </ac:spMkLst>
        </pc:spChg>
      </pc:sldChg>
      <pc:sldChg chg="modSp">
        <pc:chgData name="Yessica Navarro" userId="4eca6bdeef4b6543" providerId="LiveId" clId="{EBBA3DF4-0B4C-49EA-93D6-FE5D962C050A}" dt="2020-03-20T11:03:25.513" v="160" actId="20577"/>
        <pc:sldMkLst>
          <pc:docMk/>
          <pc:sldMk cId="3720863817" sldId="269"/>
        </pc:sldMkLst>
        <pc:spChg chg="mod">
          <ac:chgData name="Yessica Navarro" userId="4eca6bdeef4b6543" providerId="LiveId" clId="{EBBA3DF4-0B4C-49EA-93D6-FE5D962C050A}" dt="2020-03-20T11:03:25.513" v="160" actId="20577"/>
          <ac:spMkLst>
            <pc:docMk/>
            <pc:sldMk cId="3720863817" sldId="269"/>
            <ac:spMk id="2" creationId="{828BDCFB-6E59-4EA7-AD7B-5C193DE982C8}"/>
          </ac:spMkLst>
        </pc:spChg>
      </pc:sldChg>
    </pc:docChg>
  </pc:docChgLst>
  <pc:docChgLst>
    <pc:chgData name="Yessica Navarro" userId="4eca6bdeef4b6543" providerId="LiveId" clId="{F85B9093-F53A-4258-9C7C-9A2B8F26B065}"/>
    <pc:docChg chg="custSel modSld">
      <pc:chgData name="Yessica Navarro" userId="4eca6bdeef4b6543" providerId="LiveId" clId="{F85B9093-F53A-4258-9C7C-9A2B8F26B065}" dt="2020-03-30T22:19:20.407" v="17"/>
      <pc:docMkLst>
        <pc:docMk/>
      </pc:docMkLst>
      <pc:sldChg chg="modSp mod modTransition modAnim">
        <pc:chgData name="Yessica Navarro" userId="4eca6bdeef4b6543" providerId="LiveId" clId="{F85B9093-F53A-4258-9C7C-9A2B8F26B065}" dt="2020-03-30T22:19:20.407" v="17"/>
        <pc:sldMkLst>
          <pc:docMk/>
          <pc:sldMk cId="2012700262" sldId="256"/>
        </pc:sldMkLst>
        <pc:spChg chg="mod">
          <ac:chgData name="Yessica Navarro" userId="4eca6bdeef4b6543" providerId="LiveId" clId="{F85B9093-F53A-4258-9C7C-9A2B8F26B065}" dt="2020-03-30T22:06:10.541" v="2" actId="14100"/>
          <ac:spMkLst>
            <pc:docMk/>
            <pc:sldMk cId="2012700262" sldId="256"/>
            <ac:spMk id="2" creationId="{74F7510F-EC5D-47C4-9C4D-6AAF29DA32B7}"/>
          </ac:spMkLst>
        </pc:spChg>
        <pc:spChg chg="mod">
          <ac:chgData name="Yessica Navarro" userId="4eca6bdeef4b6543" providerId="LiveId" clId="{F85B9093-F53A-4258-9C7C-9A2B8F26B065}" dt="2020-03-30T22:06:30.142" v="12" actId="255"/>
          <ac:spMkLst>
            <pc:docMk/>
            <pc:sldMk cId="2012700262" sldId="256"/>
            <ac:spMk id="3" creationId="{714EFB9F-F04E-4020-AAAB-2C0144829E9F}"/>
          </ac:spMkLst>
        </pc:spChg>
      </pc:sldChg>
      <pc:sldChg chg="modSp mod">
        <pc:chgData name="Yessica Navarro" userId="4eca6bdeef4b6543" providerId="LiveId" clId="{F85B9093-F53A-4258-9C7C-9A2B8F26B065}" dt="2020-03-30T21:53:46.287" v="1" actId="14100"/>
        <pc:sldMkLst>
          <pc:docMk/>
          <pc:sldMk cId="3327313794" sldId="261"/>
        </pc:sldMkLst>
        <pc:cxnChg chg="mod">
          <ac:chgData name="Yessica Navarro" userId="4eca6bdeef4b6543" providerId="LiveId" clId="{F85B9093-F53A-4258-9C7C-9A2B8F26B065}" dt="2020-03-30T21:53:46.287" v="1" actId="14100"/>
          <ac:cxnSpMkLst>
            <pc:docMk/>
            <pc:sldMk cId="3327313794" sldId="261"/>
            <ac:cxnSpMk id="11" creationId="{1D220C49-E617-4F5B-8414-ADB25EDA0DF0}"/>
          </ac:cxnSpMkLst>
        </pc:cxn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7EF28510-70EB-417C-9EF7-8EBCBE343878}" type="datetimeFigureOut">
              <a:rPr lang="es-PA" smtClean="0"/>
              <a:t>03/30/2020</a:t>
            </a:fld>
            <a:endParaRPr lang="es-PA"/>
          </a:p>
        </p:txBody>
      </p:sp>
      <p:sp>
        <p:nvSpPr>
          <p:cNvPr id="5" name="Footer Placeholder 4"/>
          <p:cNvSpPr>
            <a:spLocks noGrp="1"/>
          </p:cNvSpPr>
          <p:nvPr>
            <p:ph type="ftr" sz="quarter" idx="11"/>
          </p:nvPr>
        </p:nvSpPr>
        <p:spPr>
          <a:xfrm>
            <a:off x="1876424" y="5410201"/>
            <a:ext cx="5124886" cy="365125"/>
          </a:xfrm>
        </p:spPr>
        <p:txBody>
          <a:bodyPr/>
          <a:lstStyle/>
          <a:p>
            <a:endParaRPr lang="es-PA"/>
          </a:p>
        </p:txBody>
      </p:sp>
      <p:sp>
        <p:nvSpPr>
          <p:cNvPr id="6" name="Slide Number Placeholder 5"/>
          <p:cNvSpPr>
            <a:spLocks noGrp="1"/>
          </p:cNvSpPr>
          <p:nvPr>
            <p:ph type="sldNum" sz="quarter" idx="12"/>
          </p:nvPr>
        </p:nvSpPr>
        <p:spPr>
          <a:xfrm>
            <a:off x="9896911" y="5410199"/>
            <a:ext cx="771089" cy="365125"/>
          </a:xfrm>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562149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F28510-70EB-417C-9EF7-8EBCBE343878}" type="datetimeFigureOut">
              <a:rPr lang="es-PA" smtClean="0"/>
              <a:t>03/30/2020</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3981110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F28510-70EB-417C-9EF7-8EBCBE343878}" type="datetimeFigureOut">
              <a:rPr lang="es-PA" smtClean="0"/>
              <a:t>03/30/2020</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189667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F28510-70EB-417C-9EF7-8EBCBE343878}" type="datetimeFigureOut">
              <a:rPr lang="es-PA" smtClean="0"/>
              <a:t>03/30/2020</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0BFB8B62-8E51-4A1B-873C-51DEDA048CC4}" type="slidenum">
              <a:rPr lang="es-PA" smtClean="0"/>
              <a:t>‹#›</a:t>
            </a:fld>
            <a:endParaRPr lang="es-PA"/>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41760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F28510-70EB-417C-9EF7-8EBCBE343878}" type="datetimeFigureOut">
              <a:rPr lang="es-PA" smtClean="0"/>
              <a:t>03/30/2020</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1333200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EF28510-70EB-417C-9EF7-8EBCBE343878}" type="datetimeFigureOut">
              <a:rPr lang="es-PA" smtClean="0"/>
              <a:t>03/30/2020</a:t>
            </a:fld>
            <a:endParaRPr lang="es-PA"/>
          </a:p>
        </p:txBody>
      </p:sp>
      <p:sp>
        <p:nvSpPr>
          <p:cNvPr id="4" name="Footer Placeholder 3"/>
          <p:cNvSpPr>
            <a:spLocks noGrp="1"/>
          </p:cNvSpPr>
          <p:nvPr>
            <p:ph type="ftr" sz="quarter" idx="11"/>
          </p:nvPr>
        </p:nvSpPr>
        <p:spPr/>
        <p:txBody>
          <a:bodyPr/>
          <a:lstStyle/>
          <a:p>
            <a:endParaRPr lang="es-PA"/>
          </a:p>
        </p:txBody>
      </p:sp>
      <p:sp>
        <p:nvSpPr>
          <p:cNvPr id="5" name="Slide Number Placeholder 4"/>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2336971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7EF28510-70EB-417C-9EF7-8EBCBE343878}" type="datetimeFigureOut">
              <a:rPr lang="es-PA" smtClean="0"/>
              <a:t>03/30/2020</a:t>
            </a:fld>
            <a:endParaRPr lang="es-PA"/>
          </a:p>
        </p:txBody>
      </p:sp>
      <p:sp>
        <p:nvSpPr>
          <p:cNvPr id="4" name="Footer Placeholder 3"/>
          <p:cNvSpPr>
            <a:spLocks noGrp="1"/>
          </p:cNvSpPr>
          <p:nvPr>
            <p:ph type="ftr" sz="quarter" idx="11"/>
          </p:nvPr>
        </p:nvSpPr>
        <p:spPr/>
        <p:txBody>
          <a:bodyPr/>
          <a:lstStyle/>
          <a:p>
            <a:endParaRPr lang="es-PA"/>
          </a:p>
        </p:txBody>
      </p:sp>
      <p:sp>
        <p:nvSpPr>
          <p:cNvPr id="5" name="Slide Number Placeholder 4"/>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11033878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F28510-70EB-417C-9EF7-8EBCBE343878}" type="datetimeFigureOut">
              <a:rPr lang="es-PA" smtClean="0"/>
              <a:t>03/30/2020</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2651390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F28510-70EB-417C-9EF7-8EBCBE343878}" type="datetimeFigureOut">
              <a:rPr lang="es-PA" smtClean="0"/>
              <a:t>03/30/2020</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57826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EF28510-70EB-417C-9EF7-8EBCBE343878}" type="datetimeFigureOut">
              <a:rPr lang="es-PA" smtClean="0"/>
              <a:t>03/30/2020</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2819764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F28510-70EB-417C-9EF7-8EBCBE343878}" type="datetimeFigureOut">
              <a:rPr lang="es-PA" smtClean="0"/>
              <a:t>03/30/2020</a:t>
            </a:fld>
            <a:endParaRPr lang="es-PA"/>
          </a:p>
        </p:txBody>
      </p:sp>
      <p:sp>
        <p:nvSpPr>
          <p:cNvPr id="5" name="Footer Placeholder 4"/>
          <p:cNvSpPr>
            <a:spLocks noGrp="1"/>
          </p:cNvSpPr>
          <p:nvPr>
            <p:ph type="ftr" sz="quarter" idx="11"/>
          </p:nvPr>
        </p:nvSpPr>
        <p:spPr/>
        <p:txBody>
          <a:bodyPr/>
          <a:lstStyle/>
          <a:p>
            <a:endParaRPr lang="es-PA"/>
          </a:p>
        </p:txBody>
      </p:sp>
      <p:sp>
        <p:nvSpPr>
          <p:cNvPr id="6" name="Slide Number Placeholder 5"/>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896216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EF28510-70EB-417C-9EF7-8EBCBE343878}" type="datetimeFigureOut">
              <a:rPr lang="es-PA" smtClean="0"/>
              <a:t>03/30/2020</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3763494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EF28510-70EB-417C-9EF7-8EBCBE343878}" type="datetimeFigureOut">
              <a:rPr lang="es-PA" smtClean="0"/>
              <a:t>03/30/2020</a:t>
            </a:fld>
            <a:endParaRPr lang="es-PA"/>
          </a:p>
        </p:txBody>
      </p:sp>
      <p:sp>
        <p:nvSpPr>
          <p:cNvPr id="8" name="Footer Placeholder 7"/>
          <p:cNvSpPr>
            <a:spLocks noGrp="1"/>
          </p:cNvSpPr>
          <p:nvPr>
            <p:ph type="ftr" sz="quarter" idx="11"/>
          </p:nvPr>
        </p:nvSpPr>
        <p:spPr/>
        <p:txBody>
          <a:bodyPr/>
          <a:lstStyle/>
          <a:p>
            <a:endParaRPr lang="es-PA"/>
          </a:p>
        </p:txBody>
      </p:sp>
      <p:sp>
        <p:nvSpPr>
          <p:cNvPr id="9" name="Slide Number Placeholder 8"/>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7859716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EF28510-70EB-417C-9EF7-8EBCBE343878}" type="datetimeFigureOut">
              <a:rPr lang="es-PA" smtClean="0"/>
              <a:t>03/30/2020</a:t>
            </a:fld>
            <a:endParaRPr lang="es-PA"/>
          </a:p>
        </p:txBody>
      </p:sp>
      <p:sp>
        <p:nvSpPr>
          <p:cNvPr id="4" name="Footer Placeholder 3"/>
          <p:cNvSpPr>
            <a:spLocks noGrp="1"/>
          </p:cNvSpPr>
          <p:nvPr>
            <p:ph type="ftr" sz="quarter" idx="11"/>
          </p:nvPr>
        </p:nvSpPr>
        <p:spPr/>
        <p:txBody>
          <a:bodyPr/>
          <a:lstStyle/>
          <a:p>
            <a:endParaRPr lang="es-PA"/>
          </a:p>
        </p:txBody>
      </p:sp>
      <p:sp>
        <p:nvSpPr>
          <p:cNvPr id="5" name="Slide Number Placeholder 4"/>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3080233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F28510-70EB-417C-9EF7-8EBCBE343878}" type="datetimeFigureOut">
              <a:rPr lang="es-PA" smtClean="0"/>
              <a:t>03/30/2020</a:t>
            </a:fld>
            <a:endParaRPr lang="es-PA"/>
          </a:p>
        </p:txBody>
      </p:sp>
      <p:sp>
        <p:nvSpPr>
          <p:cNvPr id="3" name="Footer Placeholder 2"/>
          <p:cNvSpPr>
            <a:spLocks noGrp="1"/>
          </p:cNvSpPr>
          <p:nvPr>
            <p:ph type="ftr" sz="quarter" idx="11"/>
          </p:nvPr>
        </p:nvSpPr>
        <p:spPr/>
        <p:txBody>
          <a:bodyPr/>
          <a:lstStyle/>
          <a:p>
            <a:endParaRPr lang="es-PA"/>
          </a:p>
        </p:txBody>
      </p:sp>
      <p:sp>
        <p:nvSpPr>
          <p:cNvPr id="4" name="Slide Number Placeholder 3"/>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1359340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F28510-70EB-417C-9EF7-8EBCBE343878}" type="datetimeFigureOut">
              <a:rPr lang="es-PA" smtClean="0"/>
              <a:t>03/30/2020</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317996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F28510-70EB-417C-9EF7-8EBCBE343878}" type="datetimeFigureOut">
              <a:rPr lang="es-PA" smtClean="0"/>
              <a:t>03/30/2020</a:t>
            </a:fld>
            <a:endParaRPr lang="es-PA"/>
          </a:p>
        </p:txBody>
      </p:sp>
      <p:sp>
        <p:nvSpPr>
          <p:cNvPr id="6" name="Footer Placeholder 5"/>
          <p:cNvSpPr>
            <a:spLocks noGrp="1"/>
          </p:cNvSpPr>
          <p:nvPr>
            <p:ph type="ftr" sz="quarter" idx="11"/>
          </p:nvPr>
        </p:nvSpPr>
        <p:spPr/>
        <p:txBody>
          <a:bodyPr/>
          <a:lstStyle/>
          <a:p>
            <a:endParaRPr lang="es-PA"/>
          </a:p>
        </p:txBody>
      </p:sp>
      <p:sp>
        <p:nvSpPr>
          <p:cNvPr id="7" name="Slide Number Placeholder 6"/>
          <p:cNvSpPr>
            <a:spLocks noGrp="1"/>
          </p:cNvSpPr>
          <p:nvPr>
            <p:ph type="sldNum" sz="quarter" idx="12"/>
          </p:nvPr>
        </p:nvSpPr>
        <p:spPr/>
        <p:txBody>
          <a:bodyPr/>
          <a:lstStyle/>
          <a:p>
            <a:fld id="{0BFB8B62-8E51-4A1B-873C-51DEDA048CC4}" type="slidenum">
              <a:rPr lang="es-PA" smtClean="0"/>
              <a:t>‹#›</a:t>
            </a:fld>
            <a:endParaRPr lang="es-PA"/>
          </a:p>
        </p:txBody>
      </p:sp>
    </p:spTree>
    <p:extLst>
      <p:ext uri="{BB962C8B-B14F-4D97-AF65-F5344CB8AC3E}">
        <p14:creationId xmlns:p14="http://schemas.microsoft.com/office/powerpoint/2010/main" val="1351754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EF28510-70EB-417C-9EF7-8EBCBE343878}" type="datetimeFigureOut">
              <a:rPr lang="es-PA" smtClean="0"/>
              <a:t>03/30/2020</a:t>
            </a:fld>
            <a:endParaRPr lang="es-PA"/>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s-PA"/>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BFB8B62-8E51-4A1B-873C-51DEDA048CC4}" type="slidenum">
              <a:rPr lang="es-PA" smtClean="0"/>
              <a:t>‹#›</a:t>
            </a:fld>
            <a:endParaRPr lang="es-PA"/>
          </a:p>
        </p:txBody>
      </p:sp>
    </p:spTree>
    <p:extLst>
      <p:ext uri="{BB962C8B-B14F-4D97-AF65-F5344CB8AC3E}">
        <p14:creationId xmlns:p14="http://schemas.microsoft.com/office/powerpoint/2010/main" val="2287488700"/>
      </p:ext>
    </p:extLst>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7510F-EC5D-47C4-9C4D-6AAF29DA32B7}"/>
              </a:ext>
            </a:extLst>
          </p:cNvPr>
          <p:cNvSpPr>
            <a:spLocks noGrp="1"/>
          </p:cNvSpPr>
          <p:nvPr>
            <p:ph type="ctrTitle"/>
          </p:nvPr>
        </p:nvSpPr>
        <p:spPr>
          <a:xfrm>
            <a:off x="1154954" y="415829"/>
            <a:ext cx="9586025" cy="2855405"/>
          </a:xfrm>
        </p:spPr>
        <p:txBody>
          <a:bodyPr/>
          <a:lstStyle/>
          <a:p>
            <a:r>
              <a:rPr lang="es-PA" dirty="0"/>
              <a:t>Notación CIENTIFICA</a:t>
            </a:r>
          </a:p>
        </p:txBody>
      </p:sp>
      <p:sp>
        <p:nvSpPr>
          <p:cNvPr id="3" name="Subtitle 2">
            <a:extLst>
              <a:ext uri="{FF2B5EF4-FFF2-40B4-BE49-F238E27FC236}">
                <a16:creationId xmlns:a16="http://schemas.microsoft.com/office/drawing/2014/main" id="{714EFB9F-F04E-4020-AAAB-2C0144829E9F}"/>
              </a:ext>
            </a:extLst>
          </p:cNvPr>
          <p:cNvSpPr>
            <a:spLocks noGrp="1"/>
          </p:cNvSpPr>
          <p:nvPr>
            <p:ph type="subTitle" idx="1"/>
          </p:nvPr>
        </p:nvSpPr>
        <p:spPr>
          <a:xfrm>
            <a:off x="1154954" y="4171898"/>
            <a:ext cx="9134578" cy="1700867"/>
          </a:xfrm>
        </p:spPr>
        <p:txBody>
          <a:bodyPr>
            <a:noAutofit/>
          </a:bodyPr>
          <a:lstStyle/>
          <a:p>
            <a:r>
              <a:rPr lang="es-PA" sz="2800" dirty="0"/>
              <a:t>CEBBEL</a:t>
            </a:r>
          </a:p>
          <a:p>
            <a:r>
              <a:rPr lang="es-PA" sz="2800" dirty="0"/>
              <a:t>Profesora: </a:t>
            </a:r>
            <a:r>
              <a:rPr lang="es-PA" sz="2800" dirty="0" err="1"/>
              <a:t>naidili</a:t>
            </a:r>
            <a:r>
              <a:rPr lang="es-PA" sz="2800" dirty="0"/>
              <a:t> navarro A.</a:t>
            </a:r>
          </a:p>
          <a:p>
            <a:r>
              <a:rPr lang="es-PA" sz="2800" dirty="0"/>
              <a:t>Física 10°</a:t>
            </a:r>
          </a:p>
        </p:txBody>
      </p:sp>
    </p:spTree>
    <p:extLst>
      <p:ext uri="{BB962C8B-B14F-4D97-AF65-F5344CB8AC3E}">
        <p14:creationId xmlns:p14="http://schemas.microsoft.com/office/powerpoint/2010/main" val="2012700262"/>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barn(inVertical)">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barn(inVertical)">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B6871-FAE4-49F4-8650-D2D99DE0485D}"/>
              </a:ext>
            </a:extLst>
          </p:cNvPr>
          <p:cNvSpPr>
            <a:spLocks noGrp="1"/>
          </p:cNvSpPr>
          <p:nvPr>
            <p:ph type="title"/>
          </p:nvPr>
        </p:nvSpPr>
        <p:spPr>
          <a:xfrm>
            <a:off x="523008" y="3082347"/>
            <a:ext cx="10981597" cy="1400530"/>
          </a:xfrm>
        </p:spPr>
        <p:txBody>
          <a:bodyPr>
            <a:normAutofit fontScale="90000"/>
          </a:bodyPr>
          <a:lstStyle/>
          <a:p>
            <a:r>
              <a:rPr lang="es-PA" sz="2800" dirty="0"/>
              <a:t>Para expresar un numero escrito en notación científica en notación decimal se corre la coma decimal tantas veces como lo indique el exponente de la base 10. </a:t>
            </a:r>
            <a:br>
              <a:rPr lang="es-PA" sz="2800" dirty="0"/>
            </a:br>
            <a:r>
              <a:rPr lang="es-PA" sz="2800" dirty="0">
                <a:solidFill>
                  <a:schemeClr val="bg2">
                    <a:lumMod val="40000"/>
                    <a:lumOff val="60000"/>
                  </a:schemeClr>
                </a:solidFill>
              </a:rPr>
              <a:t>Si el exponente de la base 10, es </a:t>
            </a:r>
            <a:r>
              <a:rPr lang="es-PA" sz="2800" u="sng" dirty="0">
                <a:solidFill>
                  <a:schemeClr val="bg2">
                    <a:lumMod val="40000"/>
                    <a:lumOff val="60000"/>
                  </a:schemeClr>
                </a:solidFill>
              </a:rPr>
              <a:t>positivo</a:t>
            </a:r>
            <a:r>
              <a:rPr lang="es-PA" sz="2800" dirty="0">
                <a:solidFill>
                  <a:schemeClr val="bg2">
                    <a:lumMod val="40000"/>
                    <a:lumOff val="60000"/>
                  </a:schemeClr>
                </a:solidFill>
              </a:rPr>
              <a:t> se corre la coma decimal hacia la </a:t>
            </a:r>
            <a:r>
              <a:rPr lang="es-PA" sz="2800" u="sng" dirty="0">
                <a:solidFill>
                  <a:schemeClr val="bg2">
                    <a:lumMod val="40000"/>
                    <a:lumOff val="60000"/>
                  </a:schemeClr>
                </a:solidFill>
              </a:rPr>
              <a:t>derecha.</a:t>
            </a:r>
            <a:br>
              <a:rPr lang="es-PA" sz="2800" u="sng" dirty="0">
                <a:solidFill>
                  <a:schemeClr val="bg2">
                    <a:lumMod val="40000"/>
                    <a:lumOff val="60000"/>
                  </a:schemeClr>
                </a:solidFill>
              </a:rPr>
            </a:br>
            <a:r>
              <a:rPr lang="es-PA" sz="2800" dirty="0">
                <a:solidFill>
                  <a:srgbClr val="00B050"/>
                </a:solidFill>
              </a:rPr>
              <a:t>Si el exponente de la base 10, es </a:t>
            </a:r>
            <a:r>
              <a:rPr lang="es-PA" sz="2800" u="sng" dirty="0">
                <a:solidFill>
                  <a:srgbClr val="00B050"/>
                </a:solidFill>
              </a:rPr>
              <a:t>negativo</a:t>
            </a:r>
            <a:r>
              <a:rPr lang="es-PA" sz="2800" dirty="0">
                <a:solidFill>
                  <a:srgbClr val="00B050"/>
                </a:solidFill>
              </a:rPr>
              <a:t>, se corre la coma decimal hacia la </a:t>
            </a:r>
            <a:r>
              <a:rPr lang="es-PA" sz="2800" u="sng" dirty="0">
                <a:solidFill>
                  <a:srgbClr val="00B050"/>
                </a:solidFill>
              </a:rPr>
              <a:t>izquierda</a:t>
            </a:r>
            <a:r>
              <a:rPr lang="es-PA" sz="2800" dirty="0">
                <a:solidFill>
                  <a:srgbClr val="00B050"/>
                </a:solidFill>
              </a:rPr>
              <a:t>.</a:t>
            </a:r>
            <a:br>
              <a:rPr lang="es-PA" sz="2800" dirty="0">
                <a:solidFill>
                  <a:srgbClr val="00B050"/>
                </a:solidFill>
              </a:rPr>
            </a:br>
            <a:br>
              <a:rPr lang="es-PA" sz="2800" dirty="0">
                <a:solidFill>
                  <a:srgbClr val="00B050"/>
                </a:solidFill>
              </a:rPr>
            </a:br>
            <a:r>
              <a:rPr lang="es-PA" sz="2800" dirty="0">
                <a:solidFill>
                  <a:srgbClr val="00B050"/>
                </a:solidFill>
              </a:rPr>
              <a:t>La forma normal de escribir un numero, se le llama notación decimal (</a:t>
            </a:r>
            <a:r>
              <a:rPr lang="es-PA" sz="2800" dirty="0" err="1">
                <a:solidFill>
                  <a:srgbClr val="00B050"/>
                </a:solidFill>
              </a:rPr>
              <a:t>nd</a:t>
            </a:r>
            <a:r>
              <a:rPr lang="es-PA" sz="2800" dirty="0">
                <a:solidFill>
                  <a:srgbClr val="00B050"/>
                </a:solidFill>
              </a:rPr>
              <a:t>)</a:t>
            </a:r>
            <a:br>
              <a:rPr lang="es-PA" sz="2800" dirty="0">
                <a:solidFill>
                  <a:srgbClr val="00B050"/>
                </a:solidFill>
              </a:rPr>
            </a:br>
            <a:endParaRPr lang="es-PA" sz="2800" dirty="0">
              <a:solidFill>
                <a:schemeClr val="bg2">
                  <a:lumMod val="75000"/>
                </a:schemeClr>
              </a:solidFill>
            </a:endParaRPr>
          </a:p>
        </p:txBody>
      </p:sp>
    </p:spTree>
    <p:extLst>
      <p:ext uri="{BB962C8B-B14F-4D97-AF65-F5344CB8AC3E}">
        <p14:creationId xmlns:p14="http://schemas.microsoft.com/office/powerpoint/2010/main" val="18683217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CE395AEF-77D9-4831-B4F8-1147731A8A11}"/>
                  </a:ext>
                </a:extLst>
              </p:cNvPr>
              <p:cNvSpPr>
                <a:spLocks noGrp="1"/>
              </p:cNvSpPr>
              <p:nvPr>
                <p:ph type="title"/>
              </p:nvPr>
            </p:nvSpPr>
            <p:spPr>
              <a:xfrm>
                <a:off x="891747" y="2689715"/>
                <a:ext cx="9905998" cy="1478570"/>
              </a:xfrm>
            </p:spPr>
            <p:txBody>
              <a:bodyPr>
                <a:normAutofit fontScale="90000"/>
              </a:bodyPr>
              <a:lstStyle/>
              <a:p>
                <a:r>
                  <a:rPr lang="es-PA" sz="3200" u="sng" dirty="0">
                    <a:solidFill>
                      <a:schemeClr val="bg2">
                        <a:lumMod val="20000"/>
                        <a:lumOff val="80000"/>
                      </a:schemeClr>
                    </a:solidFill>
                  </a:rPr>
                  <a:t>Ejemplo</a:t>
                </a:r>
                <a:br>
                  <a:rPr lang="es-PA" sz="3200" u="sng" dirty="0">
                    <a:solidFill>
                      <a:schemeClr val="bg2">
                        <a:lumMod val="20000"/>
                        <a:lumOff val="80000"/>
                      </a:schemeClr>
                    </a:solidFill>
                  </a:rPr>
                </a:br>
                <a14:m>
                  <m:oMath xmlns:m="http://schemas.openxmlformats.org/officeDocument/2006/math">
                    <m:r>
                      <a:rPr lang="es-PA" sz="3200" i="1">
                        <a:solidFill>
                          <a:schemeClr val="bg2">
                            <a:lumMod val="20000"/>
                            <a:lumOff val="80000"/>
                          </a:schemeClr>
                        </a:solidFill>
                        <a:latin typeface="Cambria Math" panose="02040503050406030204" pitchFamily="18" charset="0"/>
                      </a:rPr>
                      <m:t>7,04</m:t>
                    </m:r>
                    <m:r>
                      <a:rPr lang="es-PA" sz="3200" i="1">
                        <a:solidFill>
                          <a:schemeClr val="bg2">
                            <a:lumMod val="20000"/>
                            <a:lumOff val="80000"/>
                          </a:schemeClr>
                        </a:solidFill>
                        <a:latin typeface="Cambria Math" panose="02040503050406030204" pitchFamily="18" charset="0"/>
                        <a:ea typeface="Cambria Math" panose="02040503050406030204" pitchFamily="18" charset="0"/>
                      </a:rPr>
                      <m:t>×</m:t>
                    </m:r>
                    <m:sSup>
                      <m:sSupPr>
                        <m:ctrlPr>
                          <a:rPr lang="es-PA" sz="3200" i="1">
                            <a:solidFill>
                              <a:schemeClr val="bg2">
                                <a:lumMod val="20000"/>
                                <a:lumOff val="80000"/>
                              </a:schemeClr>
                            </a:solidFill>
                            <a:latin typeface="Cambria Math" panose="02040503050406030204" pitchFamily="18" charset="0"/>
                            <a:ea typeface="Cambria Math" panose="02040503050406030204" pitchFamily="18" charset="0"/>
                          </a:rPr>
                        </m:ctrlPr>
                      </m:sSupPr>
                      <m:e>
                        <m:r>
                          <a:rPr lang="es-PA" sz="3200" i="1">
                            <a:solidFill>
                              <a:schemeClr val="bg2">
                                <a:lumMod val="20000"/>
                                <a:lumOff val="80000"/>
                              </a:schemeClr>
                            </a:solidFill>
                            <a:latin typeface="Cambria Math" panose="02040503050406030204" pitchFamily="18" charset="0"/>
                            <a:ea typeface="Cambria Math" panose="02040503050406030204" pitchFamily="18" charset="0"/>
                          </a:rPr>
                          <m:t>10</m:t>
                        </m:r>
                      </m:e>
                      <m:sup>
                        <m:r>
                          <a:rPr lang="es-PA" sz="3200" i="1">
                            <a:solidFill>
                              <a:schemeClr val="bg2">
                                <a:lumMod val="20000"/>
                                <a:lumOff val="80000"/>
                              </a:schemeClr>
                            </a:solidFill>
                            <a:latin typeface="Cambria Math" panose="02040503050406030204" pitchFamily="18" charset="0"/>
                            <a:ea typeface="Cambria Math" panose="02040503050406030204" pitchFamily="18" charset="0"/>
                          </a:rPr>
                          <m:t>5</m:t>
                        </m:r>
                      </m:sup>
                    </m:sSup>
                  </m:oMath>
                </a14:m>
                <a:r>
                  <a:rPr lang="es-PA" sz="3200" dirty="0">
                    <a:solidFill>
                      <a:schemeClr val="bg2">
                        <a:lumMod val="20000"/>
                        <a:lumOff val="80000"/>
                      </a:schemeClr>
                    </a:solidFill>
                  </a:rPr>
                  <a:t>m</a:t>
                </a:r>
                <a:br>
                  <a:rPr lang="es-PA" sz="3200" dirty="0">
                    <a:solidFill>
                      <a:schemeClr val="bg2">
                        <a:lumMod val="20000"/>
                        <a:lumOff val="80000"/>
                      </a:schemeClr>
                    </a:solidFill>
                  </a:rPr>
                </a:br>
                <a:r>
                  <a:rPr lang="es-PA" sz="3200" dirty="0">
                    <a:solidFill>
                      <a:schemeClr val="bg2">
                        <a:lumMod val="20000"/>
                        <a:lumOff val="80000"/>
                      </a:schemeClr>
                    </a:solidFill>
                  </a:rPr>
                  <a:t>El exponente es positivo, se corre la coma decimal hacia derecha 5 veces (</a:t>
                </a:r>
                <a:r>
                  <a:rPr lang="es-PA" sz="3200" dirty="0" err="1">
                    <a:solidFill>
                      <a:schemeClr val="bg2">
                        <a:lumMod val="20000"/>
                        <a:lumOff val="80000"/>
                      </a:schemeClr>
                    </a:solidFill>
                  </a:rPr>
                  <a:t>asi</a:t>
                </a:r>
                <a:r>
                  <a:rPr lang="es-PA" sz="3200" dirty="0">
                    <a:solidFill>
                      <a:schemeClr val="bg2">
                        <a:lumMod val="20000"/>
                        <a:lumOff val="80000"/>
                      </a:schemeClr>
                    </a:solidFill>
                  </a:rPr>
                  <a:t> lo indica el exponente de la base 10).</a:t>
                </a:r>
                <a:br>
                  <a:rPr lang="es-PA" sz="3200" dirty="0">
                    <a:solidFill>
                      <a:schemeClr val="bg2">
                        <a:lumMod val="20000"/>
                        <a:lumOff val="80000"/>
                      </a:schemeClr>
                    </a:solidFill>
                  </a:rPr>
                </a:br>
                <a:r>
                  <a:rPr lang="es-PA" sz="3200" dirty="0">
                    <a:solidFill>
                      <a:schemeClr val="bg2">
                        <a:lumMod val="20000"/>
                        <a:lumOff val="80000"/>
                      </a:schemeClr>
                    </a:solidFill>
                  </a:rPr>
                  <a:t>                             </a:t>
                </a:r>
                <a:r>
                  <a:rPr lang="es-PA" sz="4000" dirty="0">
                    <a:solidFill>
                      <a:schemeClr val="bg2">
                        <a:lumMod val="60000"/>
                        <a:lumOff val="40000"/>
                      </a:schemeClr>
                    </a:solidFill>
                  </a:rPr>
                  <a:t>704 000 m </a:t>
                </a:r>
                <a:br>
                  <a:rPr lang="es-PA" sz="4000" dirty="0">
                    <a:solidFill>
                      <a:schemeClr val="bg2">
                        <a:lumMod val="60000"/>
                        <a:lumOff val="40000"/>
                      </a:schemeClr>
                    </a:solidFill>
                  </a:rPr>
                </a:br>
                <a:r>
                  <a:rPr lang="es-PA" sz="2800" dirty="0">
                    <a:solidFill>
                      <a:schemeClr val="bg2">
                        <a:lumMod val="60000"/>
                        <a:lumOff val="40000"/>
                      </a:schemeClr>
                    </a:solidFill>
                  </a:rPr>
                  <a:t>Por lo tanto:</a:t>
                </a:r>
                <a:br>
                  <a:rPr lang="es-PA" sz="2800" dirty="0">
                    <a:solidFill>
                      <a:schemeClr val="bg2">
                        <a:lumMod val="60000"/>
                        <a:lumOff val="40000"/>
                      </a:schemeClr>
                    </a:solidFill>
                  </a:rPr>
                </a:br>
                <a14:m>
                  <m:oMath xmlns:m="http://schemas.openxmlformats.org/officeDocument/2006/math">
                    <m:r>
                      <a:rPr lang="es-PA" sz="3600" i="1" smtClean="0">
                        <a:solidFill>
                          <a:srgbClr val="FF0000"/>
                        </a:solidFill>
                        <a:latin typeface="Cambria Math" panose="02040503050406030204" pitchFamily="18" charset="0"/>
                      </a:rPr>
                      <m:t>7,04</m:t>
                    </m:r>
                    <m:r>
                      <a:rPr lang="es-PA" sz="3600" i="1">
                        <a:solidFill>
                          <a:srgbClr val="FF0000"/>
                        </a:solidFill>
                        <a:latin typeface="Cambria Math" panose="02040503050406030204" pitchFamily="18" charset="0"/>
                        <a:ea typeface="Cambria Math" panose="02040503050406030204" pitchFamily="18" charset="0"/>
                      </a:rPr>
                      <m:t>×</m:t>
                    </m:r>
                    <m:sSup>
                      <m:sSupPr>
                        <m:ctrlPr>
                          <a:rPr lang="es-PA" sz="3600" i="1">
                            <a:solidFill>
                              <a:srgbClr val="FF0000"/>
                            </a:solidFill>
                            <a:latin typeface="Cambria Math" panose="02040503050406030204" pitchFamily="18" charset="0"/>
                            <a:ea typeface="Cambria Math" panose="02040503050406030204" pitchFamily="18" charset="0"/>
                          </a:rPr>
                        </m:ctrlPr>
                      </m:sSupPr>
                      <m:e>
                        <m:r>
                          <a:rPr lang="es-PA" sz="3600" i="1">
                            <a:solidFill>
                              <a:srgbClr val="FF0000"/>
                            </a:solidFill>
                            <a:latin typeface="Cambria Math" panose="02040503050406030204" pitchFamily="18" charset="0"/>
                            <a:ea typeface="Cambria Math" panose="02040503050406030204" pitchFamily="18" charset="0"/>
                          </a:rPr>
                          <m:t>10</m:t>
                        </m:r>
                      </m:e>
                      <m:sup>
                        <m:r>
                          <a:rPr lang="es-PA" sz="3600" i="1">
                            <a:solidFill>
                              <a:srgbClr val="FF0000"/>
                            </a:solidFill>
                            <a:latin typeface="Cambria Math" panose="02040503050406030204" pitchFamily="18" charset="0"/>
                            <a:ea typeface="Cambria Math" panose="02040503050406030204" pitchFamily="18" charset="0"/>
                          </a:rPr>
                          <m:t>5</m:t>
                        </m:r>
                      </m:sup>
                    </m:sSup>
                  </m:oMath>
                </a14:m>
                <a:r>
                  <a:rPr lang="es-PA" sz="3600" dirty="0">
                    <a:solidFill>
                      <a:srgbClr val="FF0000"/>
                    </a:solidFill>
                  </a:rPr>
                  <a:t>m = 704 000 m</a:t>
                </a:r>
                <a:br>
                  <a:rPr lang="es-PA" sz="3600" dirty="0">
                    <a:solidFill>
                      <a:srgbClr val="FF0000"/>
                    </a:solidFill>
                  </a:rPr>
                </a:br>
                <a:br>
                  <a:rPr lang="es-PA" sz="3200" dirty="0">
                    <a:solidFill>
                      <a:srgbClr val="FF0000"/>
                    </a:solidFill>
                  </a:rPr>
                </a:br>
                <a:r>
                  <a:rPr lang="es-PA" sz="3200" dirty="0">
                    <a:solidFill>
                      <a:schemeClr val="bg2">
                        <a:lumMod val="20000"/>
                        <a:lumOff val="80000"/>
                      </a:schemeClr>
                    </a:solidFill>
                  </a:rPr>
                  <a:t>(la coma quedó al final, no se coloca, está tácito)</a:t>
                </a:r>
                <a:br>
                  <a:rPr lang="es-PA" sz="3200" dirty="0">
                    <a:solidFill>
                      <a:schemeClr val="bg2">
                        <a:lumMod val="20000"/>
                        <a:lumOff val="80000"/>
                      </a:schemeClr>
                    </a:solidFill>
                  </a:rPr>
                </a:br>
                <a:endParaRPr lang="es-PA" sz="3200" dirty="0">
                  <a:solidFill>
                    <a:schemeClr val="bg2">
                      <a:lumMod val="20000"/>
                      <a:lumOff val="80000"/>
                    </a:schemeClr>
                  </a:solidFill>
                </a:endParaRPr>
              </a:p>
            </p:txBody>
          </p:sp>
        </mc:Choice>
        <mc:Fallback xmlns="">
          <p:sp>
            <p:nvSpPr>
              <p:cNvPr id="2" name="Title 1">
                <a:extLst>
                  <a:ext uri="{FF2B5EF4-FFF2-40B4-BE49-F238E27FC236}">
                    <a16:creationId xmlns:a16="http://schemas.microsoft.com/office/drawing/2014/main" id="{CE395AEF-77D9-4831-B4F8-1147731A8A11}"/>
                  </a:ext>
                </a:extLst>
              </p:cNvPr>
              <p:cNvSpPr>
                <a:spLocks noGrp="1" noRot="1" noChangeAspect="1" noMove="1" noResize="1" noEditPoints="1" noAdjustHandles="1" noChangeArrowheads="1" noChangeShapeType="1" noTextEdit="1"/>
              </p:cNvSpPr>
              <p:nvPr>
                <p:ph type="title"/>
              </p:nvPr>
            </p:nvSpPr>
            <p:spPr>
              <a:xfrm>
                <a:off x="891747" y="2689715"/>
                <a:ext cx="9905998" cy="1478570"/>
              </a:xfrm>
              <a:blipFill>
                <a:blip r:embed="rId2"/>
                <a:stretch>
                  <a:fillRect l="-1292" t="-110700" b="-89300"/>
                </a:stretch>
              </a:blipFill>
            </p:spPr>
            <p:txBody>
              <a:bodyPr/>
              <a:lstStyle/>
              <a:p>
                <a:r>
                  <a:rPr lang="es-PA">
                    <a:noFill/>
                  </a:rPr>
                  <a:t> </a:t>
                </a:r>
              </a:p>
            </p:txBody>
          </p:sp>
        </mc:Fallback>
      </mc:AlternateContent>
      <p:cxnSp>
        <p:nvCxnSpPr>
          <p:cNvPr id="4" name="Straight Arrow Connector 3">
            <a:extLst>
              <a:ext uri="{FF2B5EF4-FFF2-40B4-BE49-F238E27FC236}">
                <a16:creationId xmlns:a16="http://schemas.microsoft.com/office/drawing/2014/main" id="{906B8754-80D4-44CF-9E90-8D7CF90FC620}"/>
              </a:ext>
            </a:extLst>
          </p:cNvPr>
          <p:cNvCxnSpPr>
            <a:cxnSpLocks/>
          </p:cNvCxnSpPr>
          <p:nvPr/>
        </p:nvCxnSpPr>
        <p:spPr>
          <a:xfrm>
            <a:off x="4250724" y="3583460"/>
            <a:ext cx="159402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845195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E0032045-F509-4DC7-9858-07C637ABD413}"/>
                  </a:ext>
                </a:extLst>
              </p:cNvPr>
              <p:cNvSpPr>
                <a:spLocks noGrp="1"/>
              </p:cNvSpPr>
              <p:nvPr>
                <p:ph type="title"/>
              </p:nvPr>
            </p:nvSpPr>
            <p:spPr>
              <a:xfrm>
                <a:off x="946204" y="2940908"/>
                <a:ext cx="9905998" cy="1478570"/>
              </a:xfrm>
            </p:spPr>
            <p:txBody>
              <a:bodyPr>
                <a:normAutofit fontScale="90000"/>
              </a:bodyPr>
              <a:lstStyle/>
              <a:p>
                <a:r>
                  <a:rPr lang="es-PA" sz="2800" dirty="0"/>
                  <a:t>Veamos otros ejemplos:</a:t>
                </a:r>
                <a:br>
                  <a:rPr lang="es-PA" sz="2800" dirty="0"/>
                </a:br>
                <a14:m>
                  <m:oMath xmlns:m="http://schemas.openxmlformats.org/officeDocument/2006/math">
                    <m:r>
                      <a:rPr lang="es-PA" sz="2800" b="0" i="1" smtClean="0">
                        <a:latin typeface="Cambria Math" panose="02040503050406030204" pitchFamily="18" charset="0"/>
                      </a:rPr>
                      <m:t>1,56</m:t>
                    </m:r>
                    <m:r>
                      <a:rPr lang="es-PA" sz="2800" b="0" i="1" smtClean="0">
                        <a:latin typeface="Cambria Math" panose="02040503050406030204" pitchFamily="18" charset="0"/>
                        <a:ea typeface="Cambria Math" panose="02040503050406030204" pitchFamily="18" charset="0"/>
                      </a:rPr>
                      <m:t>×</m:t>
                    </m:r>
                    <m:sSup>
                      <m:sSupPr>
                        <m:ctrlPr>
                          <a:rPr lang="es-PA" sz="2800" b="0" i="1" smtClean="0">
                            <a:latin typeface="Cambria Math" panose="02040503050406030204" pitchFamily="18" charset="0"/>
                            <a:ea typeface="Cambria Math" panose="02040503050406030204" pitchFamily="18" charset="0"/>
                          </a:rPr>
                        </m:ctrlPr>
                      </m:sSupPr>
                      <m:e>
                        <m:r>
                          <a:rPr lang="es-PA" sz="2800" b="0" i="1" smtClean="0">
                            <a:latin typeface="Cambria Math" panose="02040503050406030204" pitchFamily="18" charset="0"/>
                            <a:ea typeface="Cambria Math" panose="02040503050406030204" pitchFamily="18" charset="0"/>
                          </a:rPr>
                          <m:t>10</m:t>
                        </m:r>
                      </m:e>
                      <m:sup>
                        <m:r>
                          <a:rPr lang="es-PA" sz="2800" b="0" i="1" smtClean="0">
                            <a:latin typeface="Cambria Math" panose="02040503050406030204" pitchFamily="18" charset="0"/>
                            <a:ea typeface="Cambria Math" panose="02040503050406030204" pitchFamily="18" charset="0"/>
                          </a:rPr>
                          <m:t>−6</m:t>
                        </m:r>
                      </m:sup>
                    </m:sSup>
                  </m:oMath>
                </a14:m>
                <a:r>
                  <a:rPr lang="es-PA" sz="2800" dirty="0"/>
                  <a:t> mm</a:t>
                </a:r>
                <a:br>
                  <a:rPr lang="es-PA" sz="2800" dirty="0"/>
                </a:br>
                <a:r>
                  <a:rPr lang="es-PA" sz="2800" dirty="0"/>
                  <a:t>El exponente es negativo, se debe correr la coma decimal hacia la izquierda 6 espacios:</a:t>
                </a:r>
                <a:br>
                  <a:rPr lang="es-PA" sz="2800" dirty="0"/>
                </a:br>
                <a:r>
                  <a:rPr lang="es-PA" sz="2800" dirty="0"/>
                  <a:t>            </a:t>
                </a:r>
                <a:r>
                  <a:rPr lang="es-PA" dirty="0"/>
                  <a:t>0,000 001 5 6 mm</a:t>
                </a:r>
                <a:br>
                  <a:rPr lang="es-PA" dirty="0"/>
                </a:br>
                <a:r>
                  <a:rPr lang="es-PA" sz="2800" dirty="0" err="1"/>
                  <a:t>Asi</a:t>
                </a:r>
                <a:r>
                  <a:rPr lang="es-PA" sz="2800" dirty="0"/>
                  <a:t>:</a:t>
                </a:r>
                <a:br>
                  <a:rPr lang="es-PA" sz="2800" dirty="0"/>
                </a:br>
                <a14:m>
                  <m:oMath xmlns:m="http://schemas.openxmlformats.org/officeDocument/2006/math">
                    <m:r>
                      <a:rPr lang="es-PA" sz="2800" b="0" i="1" smtClean="0">
                        <a:latin typeface="Cambria Math" panose="02040503050406030204" pitchFamily="18" charset="0"/>
                      </a:rPr>
                      <m:t>1,56</m:t>
                    </m:r>
                    <m:r>
                      <a:rPr lang="es-PA" sz="2800" b="0" i="1" smtClean="0">
                        <a:latin typeface="Cambria Math" panose="02040503050406030204" pitchFamily="18" charset="0"/>
                        <a:ea typeface="Cambria Math" panose="02040503050406030204" pitchFamily="18" charset="0"/>
                      </a:rPr>
                      <m:t>×</m:t>
                    </m:r>
                    <m:sSup>
                      <m:sSupPr>
                        <m:ctrlPr>
                          <a:rPr lang="es-PA" sz="2800" b="0" i="1" smtClean="0">
                            <a:latin typeface="Cambria Math" panose="02040503050406030204" pitchFamily="18" charset="0"/>
                            <a:ea typeface="Cambria Math" panose="02040503050406030204" pitchFamily="18" charset="0"/>
                          </a:rPr>
                        </m:ctrlPr>
                      </m:sSupPr>
                      <m:e>
                        <m:r>
                          <a:rPr lang="es-PA" sz="2800" b="0" i="1" smtClean="0">
                            <a:latin typeface="Cambria Math" panose="02040503050406030204" pitchFamily="18" charset="0"/>
                            <a:ea typeface="Cambria Math" panose="02040503050406030204" pitchFamily="18" charset="0"/>
                          </a:rPr>
                          <m:t>10</m:t>
                        </m:r>
                      </m:e>
                      <m:sup>
                        <m:r>
                          <a:rPr lang="es-PA" sz="2800" b="0" i="1" smtClean="0">
                            <a:latin typeface="Cambria Math" panose="02040503050406030204" pitchFamily="18" charset="0"/>
                            <a:ea typeface="Cambria Math" panose="02040503050406030204" pitchFamily="18" charset="0"/>
                          </a:rPr>
                          <m:t>−6</m:t>
                        </m:r>
                      </m:sup>
                    </m:sSup>
                    <m:r>
                      <a:rPr lang="es-PA" sz="2800" b="0" i="1" smtClean="0">
                        <a:latin typeface="Cambria Math" panose="02040503050406030204" pitchFamily="18" charset="0"/>
                        <a:ea typeface="Cambria Math" panose="02040503050406030204" pitchFamily="18" charset="0"/>
                      </a:rPr>
                      <m:t> </m:t>
                    </m:r>
                    <m:r>
                      <a:rPr lang="es-PA" sz="2800" b="0" i="1" smtClean="0">
                        <a:latin typeface="Cambria Math" panose="02040503050406030204" pitchFamily="18" charset="0"/>
                        <a:ea typeface="Cambria Math" panose="02040503050406030204" pitchFamily="18" charset="0"/>
                      </a:rPr>
                      <m:t>𝑚𝑚</m:t>
                    </m:r>
                  </m:oMath>
                </a14:m>
                <a:r>
                  <a:rPr lang="es-PA" dirty="0"/>
                  <a:t> = 0,000 001 56 mm</a:t>
                </a:r>
                <a:br>
                  <a:rPr lang="es-PA" dirty="0"/>
                </a:br>
                <a:br>
                  <a:rPr lang="es-PA" dirty="0"/>
                </a:br>
                <a:r>
                  <a:rPr lang="es-PA" dirty="0"/>
                  <a:t>(</a:t>
                </a:r>
                <a:r>
                  <a:rPr lang="es-PA" sz="2800" dirty="0"/>
                  <a:t>nota: se coloca un cero antes de la coma.)</a:t>
                </a:r>
                <a:br>
                  <a:rPr lang="es-PA" dirty="0"/>
                </a:br>
                <a:br>
                  <a:rPr lang="es-PA" dirty="0"/>
                </a:br>
                <a:endParaRPr lang="es-PA" dirty="0"/>
              </a:p>
            </p:txBody>
          </p:sp>
        </mc:Choice>
        <mc:Fallback xmlns="">
          <p:sp>
            <p:nvSpPr>
              <p:cNvPr id="2" name="Title 1">
                <a:extLst>
                  <a:ext uri="{FF2B5EF4-FFF2-40B4-BE49-F238E27FC236}">
                    <a16:creationId xmlns:a16="http://schemas.microsoft.com/office/drawing/2014/main" id="{E0032045-F509-4DC7-9858-07C637ABD413}"/>
                  </a:ext>
                </a:extLst>
              </p:cNvPr>
              <p:cNvSpPr>
                <a:spLocks noGrp="1" noRot="1" noChangeAspect="1" noMove="1" noResize="1" noEditPoints="1" noAdjustHandles="1" noChangeArrowheads="1" noChangeShapeType="1" noTextEdit="1"/>
              </p:cNvSpPr>
              <p:nvPr>
                <p:ph type="title"/>
              </p:nvPr>
            </p:nvSpPr>
            <p:spPr>
              <a:xfrm>
                <a:off x="946204" y="2940908"/>
                <a:ext cx="9905998" cy="1478570"/>
              </a:xfrm>
              <a:blipFill>
                <a:blip r:embed="rId2"/>
                <a:stretch>
                  <a:fillRect l="-1538" t="-105761" r="-677" b="-54733"/>
                </a:stretch>
              </a:blipFill>
            </p:spPr>
            <p:txBody>
              <a:bodyPr/>
              <a:lstStyle/>
              <a:p>
                <a:r>
                  <a:rPr lang="es-PA">
                    <a:noFill/>
                  </a:rPr>
                  <a:t> </a:t>
                </a:r>
              </a:p>
            </p:txBody>
          </p:sp>
        </mc:Fallback>
      </mc:AlternateContent>
      <p:cxnSp>
        <p:nvCxnSpPr>
          <p:cNvPr id="4" name="Straight Arrow Connector 3">
            <a:extLst>
              <a:ext uri="{FF2B5EF4-FFF2-40B4-BE49-F238E27FC236}">
                <a16:creationId xmlns:a16="http://schemas.microsoft.com/office/drawing/2014/main" id="{974D258F-2475-4EE0-957B-C223625F696D}"/>
              </a:ext>
            </a:extLst>
          </p:cNvPr>
          <p:cNvCxnSpPr>
            <a:cxnSpLocks/>
          </p:cNvCxnSpPr>
          <p:nvPr/>
        </p:nvCxnSpPr>
        <p:spPr>
          <a:xfrm flipH="1">
            <a:off x="2384855" y="2940908"/>
            <a:ext cx="18411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1808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828BDCFB-6E59-4EA7-AD7B-5C193DE982C8}"/>
                  </a:ext>
                </a:extLst>
              </p:cNvPr>
              <p:cNvSpPr>
                <a:spLocks noGrp="1"/>
              </p:cNvSpPr>
              <p:nvPr>
                <p:ph type="title"/>
              </p:nvPr>
            </p:nvSpPr>
            <p:spPr>
              <a:xfrm>
                <a:off x="646111" y="452718"/>
                <a:ext cx="10993954" cy="6405282"/>
              </a:xfrm>
            </p:spPr>
            <p:txBody>
              <a:bodyPr/>
              <a:lstStyle/>
              <a:p>
                <a:r>
                  <a:rPr lang="es-PA" sz="2000" dirty="0"/>
                  <a:t>Taller </a:t>
                </a:r>
                <a:br>
                  <a:rPr lang="es-PA" sz="2000" dirty="0"/>
                </a:br>
                <a:r>
                  <a:rPr lang="es-PA" sz="2000" dirty="0"/>
                  <a:t>I parte. Escriba los siguientes números correctamente en notación científica:</a:t>
                </a:r>
                <a:br>
                  <a:rPr lang="es-PA" sz="2000" dirty="0"/>
                </a:br>
                <a:br>
                  <a:rPr lang="es-PA" sz="2000" dirty="0"/>
                </a:br>
                <a:r>
                  <a:rPr lang="es-PA" sz="2000" dirty="0"/>
                  <a:t>93 200 000 km</a:t>
                </a:r>
                <a:br>
                  <a:rPr lang="es-PA" sz="2000" dirty="0"/>
                </a:br>
                <a:r>
                  <a:rPr lang="es-PA" sz="2000" dirty="0"/>
                  <a:t>123 000 m</a:t>
                </a:r>
                <a:br>
                  <a:rPr lang="es-PA" sz="2000" dirty="0"/>
                </a:br>
                <a:r>
                  <a:rPr lang="es-PA" sz="2000" dirty="0"/>
                  <a:t>0,000 021 cm</a:t>
                </a:r>
                <a:br>
                  <a:rPr lang="es-PA" sz="2000" dirty="0"/>
                </a:br>
                <a:r>
                  <a:rPr lang="es-PA" sz="2000" dirty="0"/>
                  <a:t>0,000 000 000 003 38 mm</a:t>
                </a:r>
                <a:br>
                  <a:rPr lang="es-PA" sz="2000" dirty="0"/>
                </a:br>
                <a:r>
                  <a:rPr lang="es-PA" sz="2000" dirty="0"/>
                  <a:t>445,6 kg</a:t>
                </a:r>
                <a:br>
                  <a:rPr lang="es-PA" sz="2000" dirty="0"/>
                </a:br>
                <a:r>
                  <a:rPr lang="es-PA" sz="2000" dirty="0"/>
                  <a:t>0,001 95 g</a:t>
                </a:r>
                <a:br>
                  <a:rPr lang="es-PA" sz="2000" dirty="0"/>
                </a:br>
                <a:br>
                  <a:rPr lang="es-PA" sz="2000" dirty="0"/>
                </a:br>
                <a:r>
                  <a:rPr lang="es-PA" sz="2000" dirty="0"/>
                  <a:t>II Parte. Escriba los siguientes números en notación decimal.</a:t>
                </a:r>
                <a:br>
                  <a:rPr lang="es-PA" sz="2000" dirty="0"/>
                </a:br>
                <a:br>
                  <a:rPr lang="es-PA" sz="2000" dirty="0"/>
                </a:br>
                <a:r>
                  <a:rPr lang="es-PA" sz="2000" dirty="0"/>
                  <a:t> </a:t>
                </a:r>
                <a14:m>
                  <m:oMath xmlns:m="http://schemas.openxmlformats.org/officeDocument/2006/math">
                    <m:r>
                      <a:rPr lang="es-PA" sz="2000" b="0" i="1" smtClean="0">
                        <a:latin typeface="Cambria Math" panose="02040503050406030204" pitchFamily="18" charset="0"/>
                      </a:rPr>
                      <m:t>5,43</m:t>
                    </m:r>
                    <m:r>
                      <a:rPr lang="es-PA" sz="2000" b="0" i="1" smtClean="0">
                        <a:latin typeface="Cambria Math" panose="02040503050406030204" pitchFamily="18" charset="0"/>
                        <a:ea typeface="Cambria Math" panose="02040503050406030204" pitchFamily="18" charset="0"/>
                      </a:rPr>
                      <m:t>×</m:t>
                    </m:r>
                    <m:sSup>
                      <m:sSupPr>
                        <m:ctrlPr>
                          <a:rPr lang="es-PA" sz="2000" b="0" i="1" smtClean="0">
                            <a:latin typeface="Cambria Math" panose="02040503050406030204" pitchFamily="18" charset="0"/>
                            <a:ea typeface="Cambria Math" panose="02040503050406030204" pitchFamily="18" charset="0"/>
                          </a:rPr>
                        </m:ctrlPr>
                      </m:sSupPr>
                      <m:e>
                        <m:r>
                          <a:rPr lang="es-PA" sz="2000" b="0" i="1" smtClean="0">
                            <a:latin typeface="Cambria Math" panose="02040503050406030204" pitchFamily="18" charset="0"/>
                            <a:ea typeface="Cambria Math" panose="02040503050406030204" pitchFamily="18" charset="0"/>
                          </a:rPr>
                          <m:t>10</m:t>
                        </m:r>
                      </m:e>
                      <m:sup>
                        <m:r>
                          <a:rPr lang="es-PA" sz="2000" b="0" i="1" smtClean="0">
                            <a:latin typeface="Cambria Math" panose="02040503050406030204" pitchFamily="18" charset="0"/>
                            <a:ea typeface="Cambria Math" panose="02040503050406030204" pitchFamily="18" charset="0"/>
                          </a:rPr>
                          <m:t>4</m:t>
                        </m:r>
                      </m:sup>
                    </m:sSup>
                  </m:oMath>
                </a14:m>
                <a:br>
                  <a:rPr lang="es-PA" sz="2000" dirty="0"/>
                </a:br>
                <a:r>
                  <a:rPr lang="es-PA" sz="2000" dirty="0"/>
                  <a:t> </a:t>
                </a:r>
                <a14:m>
                  <m:oMath xmlns:m="http://schemas.openxmlformats.org/officeDocument/2006/math">
                    <m:r>
                      <a:rPr lang="es-PA" sz="2000" b="0" i="1" smtClean="0">
                        <a:latin typeface="Cambria Math" panose="02040503050406030204" pitchFamily="18" charset="0"/>
                      </a:rPr>
                      <m:t>4,32</m:t>
                    </m:r>
                    <m:r>
                      <a:rPr lang="es-PA" sz="2000" b="0" i="1" smtClean="0">
                        <a:latin typeface="Cambria Math" panose="02040503050406030204" pitchFamily="18" charset="0"/>
                        <a:ea typeface="Cambria Math" panose="02040503050406030204" pitchFamily="18" charset="0"/>
                      </a:rPr>
                      <m:t>×</m:t>
                    </m:r>
                    <m:sSup>
                      <m:sSupPr>
                        <m:ctrlPr>
                          <a:rPr lang="es-PA" sz="2000" b="0" i="1" smtClean="0">
                            <a:latin typeface="Cambria Math" panose="02040503050406030204" pitchFamily="18" charset="0"/>
                            <a:ea typeface="Cambria Math" panose="02040503050406030204" pitchFamily="18" charset="0"/>
                          </a:rPr>
                        </m:ctrlPr>
                      </m:sSupPr>
                      <m:e>
                        <m:r>
                          <a:rPr lang="es-PA" sz="2000" b="0" i="1" smtClean="0">
                            <a:latin typeface="Cambria Math" panose="02040503050406030204" pitchFamily="18" charset="0"/>
                            <a:ea typeface="Cambria Math" panose="02040503050406030204" pitchFamily="18" charset="0"/>
                          </a:rPr>
                          <m:t>10</m:t>
                        </m:r>
                      </m:e>
                      <m:sup>
                        <m:r>
                          <a:rPr lang="es-PA" sz="2000" b="0" i="1" smtClean="0">
                            <a:latin typeface="Cambria Math" panose="02040503050406030204" pitchFamily="18" charset="0"/>
                            <a:ea typeface="Cambria Math" panose="02040503050406030204" pitchFamily="18" charset="0"/>
                          </a:rPr>
                          <m:t>−4</m:t>
                        </m:r>
                      </m:sup>
                    </m:sSup>
                    <m:r>
                      <a:rPr lang="es-PA" sz="2000" b="0" i="1" smtClean="0">
                        <a:latin typeface="Cambria Math" panose="02040503050406030204" pitchFamily="18" charset="0"/>
                        <a:ea typeface="Cambria Math" panose="02040503050406030204" pitchFamily="18" charset="0"/>
                      </a:rPr>
                      <m:t> </m:t>
                    </m:r>
                    <m:r>
                      <a:rPr lang="es-PA" sz="2000" b="0" i="1" smtClean="0">
                        <a:latin typeface="Cambria Math" panose="02040503050406030204" pitchFamily="18" charset="0"/>
                        <a:ea typeface="Cambria Math" panose="02040503050406030204" pitchFamily="18" charset="0"/>
                      </a:rPr>
                      <m:t>𝑐𝑚</m:t>
                    </m:r>
                  </m:oMath>
                </a14:m>
                <a:br>
                  <a:rPr lang="es-PA" sz="2000" dirty="0"/>
                </a:br>
                <a14:m>
                  <m:oMath xmlns:m="http://schemas.openxmlformats.org/officeDocument/2006/math">
                    <m:r>
                      <a:rPr lang="es-PA" sz="2000" b="0" i="0" smtClean="0">
                        <a:latin typeface="Cambria Math" panose="02040503050406030204" pitchFamily="18" charset="0"/>
                      </a:rPr>
                      <m:t> </m:t>
                    </m:r>
                    <m:r>
                      <a:rPr lang="es-PA" sz="2000" b="0" i="1" smtClean="0">
                        <a:latin typeface="Cambria Math" panose="02040503050406030204" pitchFamily="18" charset="0"/>
                      </a:rPr>
                      <m:t>7,27</m:t>
                    </m:r>
                    <m:r>
                      <a:rPr lang="es-PA" sz="2000" b="0" i="1" smtClean="0">
                        <a:latin typeface="Cambria Math" panose="02040503050406030204" pitchFamily="18" charset="0"/>
                        <a:ea typeface="Cambria Math" panose="02040503050406030204" pitchFamily="18" charset="0"/>
                      </a:rPr>
                      <m:t>×</m:t>
                    </m:r>
                    <m:sSup>
                      <m:sSupPr>
                        <m:ctrlPr>
                          <a:rPr lang="es-PA" sz="2000" b="0" i="1" smtClean="0">
                            <a:latin typeface="Cambria Math" panose="02040503050406030204" pitchFamily="18" charset="0"/>
                            <a:ea typeface="Cambria Math" panose="02040503050406030204" pitchFamily="18" charset="0"/>
                          </a:rPr>
                        </m:ctrlPr>
                      </m:sSupPr>
                      <m:e>
                        <m:r>
                          <a:rPr lang="es-PA" sz="2000" b="0" i="1" smtClean="0">
                            <a:latin typeface="Cambria Math" panose="02040503050406030204" pitchFamily="18" charset="0"/>
                            <a:ea typeface="Cambria Math" panose="02040503050406030204" pitchFamily="18" charset="0"/>
                          </a:rPr>
                          <m:t>10</m:t>
                        </m:r>
                      </m:e>
                      <m:sup>
                        <m:r>
                          <a:rPr lang="es-PA" sz="2000" b="0" i="1" smtClean="0">
                            <a:latin typeface="Cambria Math" panose="02040503050406030204" pitchFamily="18" charset="0"/>
                            <a:ea typeface="Cambria Math" panose="02040503050406030204" pitchFamily="18" charset="0"/>
                          </a:rPr>
                          <m:t>12</m:t>
                        </m:r>
                      </m:sup>
                    </m:sSup>
                  </m:oMath>
                </a14:m>
                <a:r>
                  <a:rPr lang="es-PA" sz="2000" dirty="0"/>
                  <a:t> kg</a:t>
                </a:r>
                <a:br>
                  <a:rPr lang="es-PA" sz="2000" dirty="0"/>
                </a:br>
                <a:r>
                  <a:rPr lang="es-PA" sz="2000" dirty="0"/>
                  <a:t> </a:t>
                </a:r>
                <a14:m>
                  <m:oMath xmlns:m="http://schemas.openxmlformats.org/officeDocument/2006/math">
                    <m:r>
                      <a:rPr lang="es-PA" sz="2000" b="0" i="1" smtClean="0">
                        <a:latin typeface="Cambria Math" panose="02040503050406030204" pitchFamily="18" charset="0"/>
                      </a:rPr>
                      <m:t>3,67</m:t>
                    </m:r>
                    <m:r>
                      <a:rPr lang="es-PA" sz="2000" b="0" i="1" smtClean="0">
                        <a:latin typeface="Cambria Math" panose="02040503050406030204" pitchFamily="18" charset="0"/>
                        <a:ea typeface="Cambria Math" panose="02040503050406030204" pitchFamily="18" charset="0"/>
                      </a:rPr>
                      <m:t>×</m:t>
                    </m:r>
                    <m:sSup>
                      <m:sSupPr>
                        <m:ctrlPr>
                          <a:rPr lang="es-PA" sz="2000" b="0" i="1" smtClean="0">
                            <a:latin typeface="Cambria Math" panose="02040503050406030204" pitchFamily="18" charset="0"/>
                            <a:ea typeface="Cambria Math" panose="02040503050406030204" pitchFamily="18" charset="0"/>
                          </a:rPr>
                        </m:ctrlPr>
                      </m:sSupPr>
                      <m:e>
                        <m:r>
                          <a:rPr lang="es-PA" sz="2000" b="0" i="1" smtClean="0">
                            <a:latin typeface="Cambria Math" panose="02040503050406030204" pitchFamily="18" charset="0"/>
                            <a:ea typeface="Cambria Math" panose="02040503050406030204" pitchFamily="18" charset="0"/>
                          </a:rPr>
                          <m:t>10</m:t>
                        </m:r>
                      </m:e>
                      <m:sup>
                        <m:r>
                          <a:rPr lang="es-PA" sz="2000" b="0" i="1" smtClean="0">
                            <a:latin typeface="Cambria Math" panose="02040503050406030204" pitchFamily="18" charset="0"/>
                            <a:ea typeface="Cambria Math" panose="02040503050406030204" pitchFamily="18" charset="0"/>
                          </a:rPr>
                          <m:t>−9</m:t>
                        </m:r>
                      </m:sup>
                    </m:sSup>
                  </m:oMath>
                </a14:m>
                <a:r>
                  <a:rPr lang="es-PA" sz="2000" dirty="0"/>
                  <a:t> m</a:t>
                </a:r>
                <a:br>
                  <a:rPr lang="es-PA" sz="2000" dirty="0"/>
                </a:br>
                <a:r>
                  <a:rPr lang="es-PA" sz="2000" dirty="0"/>
                  <a:t>2,83</a:t>
                </a:r>
                <a14:m>
                  <m:oMath xmlns:m="http://schemas.openxmlformats.org/officeDocument/2006/math">
                    <m:r>
                      <a:rPr lang="es-PA" sz="2000" i="1" smtClean="0">
                        <a:latin typeface="Cambria Math" panose="02040503050406030204" pitchFamily="18" charset="0"/>
                        <a:ea typeface="Cambria Math" panose="02040503050406030204" pitchFamily="18" charset="0"/>
                      </a:rPr>
                      <m:t>×</m:t>
                    </m:r>
                    <m:sSup>
                      <m:sSupPr>
                        <m:ctrlPr>
                          <a:rPr lang="es-PA" sz="2000" i="1" smtClean="0">
                            <a:latin typeface="Cambria Math" panose="02040503050406030204" pitchFamily="18" charset="0"/>
                            <a:ea typeface="Cambria Math" panose="02040503050406030204" pitchFamily="18" charset="0"/>
                          </a:rPr>
                        </m:ctrlPr>
                      </m:sSupPr>
                      <m:e>
                        <m:r>
                          <a:rPr lang="es-PA" sz="2000" b="0" i="1" smtClean="0">
                            <a:latin typeface="Cambria Math" panose="02040503050406030204" pitchFamily="18" charset="0"/>
                            <a:ea typeface="Cambria Math" panose="02040503050406030204" pitchFamily="18" charset="0"/>
                          </a:rPr>
                          <m:t>10</m:t>
                        </m:r>
                      </m:e>
                      <m:sup>
                        <m:r>
                          <a:rPr lang="es-PA" sz="2000" b="0" i="1" smtClean="0">
                            <a:latin typeface="Cambria Math" panose="02040503050406030204" pitchFamily="18" charset="0"/>
                            <a:ea typeface="Cambria Math" panose="02040503050406030204" pitchFamily="18" charset="0"/>
                          </a:rPr>
                          <m:t>−8</m:t>
                        </m:r>
                      </m:sup>
                    </m:sSup>
                  </m:oMath>
                </a14:m>
                <a:r>
                  <a:rPr lang="es-PA" sz="2000" dirty="0"/>
                  <a:t> mm</a:t>
                </a:r>
                <a:br>
                  <a:rPr lang="es-PA" sz="2000" dirty="0"/>
                </a:br>
                <a:r>
                  <a:rPr lang="es-PA" sz="2000" dirty="0"/>
                  <a:t>1</a:t>
                </a:r>
                <a14:m>
                  <m:oMath xmlns:m="http://schemas.openxmlformats.org/officeDocument/2006/math">
                    <m:r>
                      <a:rPr lang="es-PA" sz="2000" b="0" i="1" smtClean="0">
                        <a:latin typeface="Cambria Math" panose="02040503050406030204" pitchFamily="18" charset="0"/>
                      </a:rPr>
                      <m:t>,90</m:t>
                    </m:r>
                    <m:r>
                      <a:rPr lang="es-PA" sz="2000" b="0" i="1" smtClean="0">
                        <a:latin typeface="Cambria Math" panose="02040503050406030204" pitchFamily="18" charset="0"/>
                        <a:ea typeface="Cambria Math" panose="02040503050406030204" pitchFamily="18" charset="0"/>
                      </a:rPr>
                      <m:t>×</m:t>
                    </m:r>
                    <m:sSup>
                      <m:sSupPr>
                        <m:ctrlPr>
                          <a:rPr lang="es-PA" sz="2000" b="0" i="1" smtClean="0">
                            <a:latin typeface="Cambria Math" panose="02040503050406030204" pitchFamily="18" charset="0"/>
                            <a:ea typeface="Cambria Math" panose="02040503050406030204" pitchFamily="18" charset="0"/>
                          </a:rPr>
                        </m:ctrlPr>
                      </m:sSupPr>
                      <m:e>
                        <m:r>
                          <a:rPr lang="es-PA" sz="2000" b="0" i="1" smtClean="0">
                            <a:latin typeface="Cambria Math" panose="02040503050406030204" pitchFamily="18" charset="0"/>
                            <a:ea typeface="Cambria Math" panose="02040503050406030204" pitchFamily="18" charset="0"/>
                          </a:rPr>
                          <m:t>10</m:t>
                        </m:r>
                      </m:e>
                      <m:sup>
                        <m:r>
                          <a:rPr lang="es-PA" sz="2000" b="0" i="1" smtClean="0">
                            <a:latin typeface="Cambria Math" panose="02040503050406030204" pitchFamily="18" charset="0"/>
                            <a:ea typeface="Cambria Math" panose="02040503050406030204" pitchFamily="18" charset="0"/>
                          </a:rPr>
                          <m:t>2</m:t>
                        </m:r>
                      </m:sup>
                    </m:sSup>
                  </m:oMath>
                </a14:m>
                <a:r>
                  <a:rPr lang="es-PA" sz="2000" dirty="0"/>
                  <a:t> °C</a:t>
                </a:r>
              </a:p>
            </p:txBody>
          </p:sp>
        </mc:Choice>
        <mc:Fallback xmlns="">
          <p:sp>
            <p:nvSpPr>
              <p:cNvPr id="2" name="Title 1">
                <a:extLst>
                  <a:ext uri="{FF2B5EF4-FFF2-40B4-BE49-F238E27FC236}">
                    <a16:creationId xmlns:a16="http://schemas.microsoft.com/office/drawing/2014/main" id="{828BDCFB-6E59-4EA7-AD7B-5C193DE982C8}"/>
                  </a:ext>
                </a:extLst>
              </p:cNvPr>
              <p:cNvSpPr>
                <a:spLocks noGrp="1" noRot="1" noChangeAspect="1" noMove="1" noResize="1" noEditPoints="1" noAdjustHandles="1" noChangeArrowheads="1" noChangeShapeType="1" noTextEdit="1"/>
              </p:cNvSpPr>
              <p:nvPr>
                <p:ph type="title"/>
              </p:nvPr>
            </p:nvSpPr>
            <p:spPr>
              <a:xfrm>
                <a:off x="646111" y="452718"/>
                <a:ext cx="10993954" cy="6405282"/>
              </a:xfrm>
              <a:blipFill>
                <a:blip r:embed="rId2"/>
                <a:stretch>
                  <a:fillRect l="-610"/>
                </a:stretch>
              </a:blipFill>
            </p:spPr>
            <p:txBody>
              <a:bodyPr/>
              <a:lstStyle/>
              <a:p>
                <a:r>
                  <a:rPr lang="es-PA">
                    <a:noFill/>
                  </a:rPr>
                  <a:t> </a:t>
                </a:r>
              </a:p>
            </p:txBody>
          </p:sp>
        </mc:Fallback>
      </mc:AlternateContent>
    </p:spTree>
    <p:extLst>
      <p:ext uri="{BB962C8B-B14F-4D97-AF65-F5344CB8AC3E}">
        <p14:creationId xmlns:p14="http://schemas.microsoft.com/office/powerpoint/2010/main" val="37208638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65EFF-A922-4D4C-BA62-D92375F6AD7A}"/>
              </a:ext>
            </a:extLst>
          </p:cNvPr>
          <p:cNvSpPr>
            <a:spLocks noGrp="1"/>
          </p:cNvSpPr>
          <p:nvPr>
            <p:ph type="title"/>
          </p:nvPr>
        </p:nvSpPr>
        <p:spPr>
          <a:xfrm>
            <a:off x="646111" y="1260388"/>
            <a:ext cx="10870386" cy="4917989"/>
          </a:xfrm>
        </p:spPr>
        <p:txBody>
          <a:bodyPr/>
          <a:lstStyle/>
          <a:p>
            <a:r>
              <a:rPr lang="es-PA" sz="3200" dirty="0">
                <a:ln>
                  <a:solidFill>
                    <a:schemeClr val="accent3">
                      <a:lumMod val="75000"/>
                    </a:schemeClr>
                  </a:solidFill>
                </a:ln>
              </a:rPr>
              <a:t>La notación científica es una forma de escribir números, cuya escritura es muy larga ya sea porque el número es muy pequeño o muy grande.</a:t>
            </a:r>
            <a:br>
              <a:rPr lang="es-PA" sz="3200" dirty="0">
                <a:ln>
                  <a:solidFill>
                    <a:schemeClr val="accent3">
                      <a:lumMod val="75000"/>
                    </a:schemeClr>
                  </a:solidFill>
                </a:ln>
              </a:rPr>
            </a:br>
            <a:r>
              <a:rPr lang="es-PA" sz="3200" dirty="0">
                <a:ln>
                  <a:solidFill>
                    <a:schemeClr val="accent3">
                      <a:lumMod val="75000"/>
                    </a:schemeClr>
                  </a:solidFill>
                </a:ln>
              </a:rPr>
              <a:t>La notación científica consiste en recortar la escritura de esos números.</a:t>
            </a:r>
            <a:br>
              <a:rPr lang="es-PA" sz="3200" dirty="0">
                <a:ln>
                  <a:solidFill>
                    <a:schemeClr val="accent3">
                      <a:lumMod val="75000"/>
                    </a:schemeClr>
                  </a:solidFill>
                </a:ln>
              </a:rPr>
            </a:br>
            <a:endParaRPr lang="es-PA" sz="3200" dirty="0">
              <a:ln>
                <a:solidFill>
                  <a:schemeClr val="accent3">
                    <a:lumMod val="75000"/>
                  </a:schemeClr>
                </a:solidFill>
              </a:ln>
            </a:endParaRPr>
          </a:p>
        </p:txBody>
      </p:sp>
    </p:spTree>
    <p:extLst>
      <p:ext uri="{BB962C8B-B14F-4D97-AF65-F5344CB8AC3E}">
        <p14:creationId xmlns:p14="http://schemas.microsoft.com/office/powerpoint/2010/main" val="201420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2E66A-D303-41B5-882B-EB9343CED474}"/>
              </a:ext>
            </a:extLst>
          </p:cNvPr>
          <p:cNvSpPr>
            <a:spLocks noGrp="1"/>
          </p:cNvSpPr>
          <p:nvPr>
            <p:ph type="title"/>
          </p:nvPr>
        </p:nvSpPr>
        <p:spPr>
          <a:xfrm>
            <a:off x="734947" y="452717"/>
            <a:ext cx="10722105" cy="6133434"/>
          </a:xfrm>
        </p:spPr>
        <p:txBody>
          <a:bodyPr/>
          <a:lstStyle/>
          <a:p>
            <a:r>
              <a:rPr lang="es-PA" sz="2800" dirty="0">
                <a:ln>
                  <a:solidFill>
                    <a:schemeClr val="tx1">
                      <a:lumMod val="50000"/>
                    </a:schemeClr>
                  </a:solidFill>
                </a:ln>
                <a:solidFill>
                  <a:schemeClr val="accent4">
                    <a:lumMod val="50000"/>
                  </a:schemeClr>
                </a:solidFill>
              </a:rPr>
              <a:t>Veamos algunos ejemplos.</a:t>
            </a:r>
            <a:br>
              <a:rPr lang="es-PA" sz="2800" dirty="0">
                <a:ln>
                  <a:solidFill>
                    <a:schemeClr val="tx1">
                      <a:lumMod val="50000"/>
                    </a:schemeClr>
                  </a:solidFill>
                </a:ln>
                <a:solidFill>
                  <a:schemeClr val="accent4">
                    <a:lumMod val="50000"/>
                  </a:schemeClr>
                </a:solidFill>
              </a:rPr>
            </a:br>
            <a:r>
              <a:rPr lang="es-PA" sz="2800" dirty="0">
                <a:ln>
                  <a:solidFill>
                    <a:schemeClr val="tx1">
                      <a:lumMod val="50000"/>
                    </a:schemeClr>
                  </a:solidFill>
                </a:ln>
                <a:solidFill>
                  <a:schemeClr val="accent4">
                    <a:lumMod val="50000"/>
                  </a:schemeClr>
                </a:solidFill>
              </a:rPr>
              <a:t> La distancia que hay entre la tierra y la luna es aproximadamente 384 000 000 metros. Éste es un número muy grande por ende su escritura también lo es.</a:t>
            </a:r>
            <a:br>
              <a:rPr lang="es-PA" sz="2800" dirty="0">
                <a:ln>
                  <a:solidFill>
                    <a:schemeClr val="tx1">
                      <a:lumMod val="50000"/>
                    </a:schemeClr>
                  </a:solidFill>
                </a:ln>
                <a:solidFill>
                  <a:schemeClr val="accent4">
                    <a:lumMod val="50000"/>
                  </a:schemeClr>
                </a:solidFill>
              </a:rPr>
            </a:br>
            <a:r>
              <a:rPr lang="es-PA" sz="2800" b="1" cap="none" dirty="0">
                <a:ln w="22225">
                  <a:solidFill>
                    <a:schemeClr val="accent2"/>
                  </a:solidFill>
                  <a:prstDash val="solid"/>
                </a:ln>
                <a:solidFill>
                  <a:schemeClr val="accent2">
                    <a:lumMod val="40000"/>
                    <a:lumOff val="60000"/>
                  </a:schemeClr>
                </a:solidFill>
              </a:rPr>
              <a:t>La masa de un protón es aproximadamente:</a:t>
            </a:r>
            <a:br>
              <a:rPr lang="es-PA" sz="2800" b="1" cap="none" dirty="0">
                <a:ln w="22225">
                  <a:solidFill>
                    <a:schemeClr val="accent2"/>
                  </a:solidFill>
                  <a:prstDash val="solid"/>
                </a:ln>
                <a:solidFill>
                  <a:schemeClr val="accent2">
                    <a:lumMod val="40000"/>
                    <a:lumOff val="60000"/>
                  </a:schemeClr>
                </a:solidFill>
              </a:rPr>
            </a:br>
            <a:r>
              <a:rPr lang="es-PA" sz="2800" b="1" cap="none" dirty="0">
                <a:ln w="22225">
                  <a:solidFill>
                    <a:schemeClr val="accent2"/>
                  </a:solidFill>
                  <a:prstDash val="solid"/>
                </a:ln>
                <a:solidFill>
                  <a:schemeClr val="accent2">
                    <a:lumMod val="40000"/>
                    <a:lumOff val="60000"/>
                  </a:schemeClr>
                </a:solidFill>
              </a:rPr>
              <a:t>0,000 000 000 000 000 000 000 000 001 673 kg.</a:t>
            </a:r>
            <a:br>
              <a:rPr lang="es-PA" sz="2800" b="1" cap="none" dirty="0">
                <a:ln w="22225">
                  <a:solidFill>
                    <a:schemeClr val="accent2"/>
                  </a:solidFill>
                  <a:prstDash val="solid"/>
                </a:ln>
                <a:solidFill>
                  <a:schemeClr val="accent2">
                    <a:lumMod val="40000"/>
                    <a:lumOff val="60000"/>
                  </a:schemeClr>
                </a:solidFill>
              </a:rPr>
            </a:br>
            <a:r>
              <a:rPr lang="es-PA" sz="2800" b="1" cap="none" dirty="0">
                <a:ln w="22225">
                  <a:solidFill>
                    <a:schemeClr val="accent2"/>
                  </a:solidFill>
                  <a:prstDash val="solid"/>
                </a:ln>
                <a:solidFill>
                  <a:schemeClr val="accent2">
                    <a:lumMod val="40000"/>
                    <a:lumOff val="60000"/>
                  </a:schemeClr>
                </a:solidFill>
              </a:rPr>
              <a:t>Éste es un numero muy pequeño, requiere de muchos ceros, por ende su escritura es muy larga.</a:t>
            </a:r>
            <a:br>
              <a:rPr lang="es-PA" sz="2800" b="1" cap="none" dirty="0">
                <a:ln w="22225">
                  <a:solidFill>
                    <a:schemeClr val="accent2"/>
                  </a:solidFill>
                  <a:prstDash val="solid"/>
                </a:ln>
                <a:solidFill>
                  <a:schemeClr val="accent2">
                    <a:lumMod val="40000"/>
                    <a:lumOff val="60000"/>
                  </a:schemeClr>
                </a:solidFill>
              </a:rPr>
            </a:br>
            <a:r>
              <a:rPr lang="es-PA" sz="2800" cap="none" dirty="0">
                <a:ln w="0"/>
                <a:solidFill>
                  <a:schemeClr val="tx2">
                    <a:lumMod val="20000"/>
                    <a:lumOff val="80000"/>
                  </a:schemeClr>
                </a:solidFill>
                <a:effectLst>
                  <a:outerShdw blurRad="38100" dist="25400" dir="5400000" algn="ctr" rotWithShape="0">
                    <a:srgbClr val="6E747A">
                      <a:alpha val="43000"/>
                    </a:srgbClr>
                  </a:outerShdw>
                </a:effectLst>
              </a:rPr>
              <a:t>Otros ejemplos de números cuya escritura son muy largas:</a:t>
            </a:r>
            <a:br>
              <a:rPr lang="es-PA" sz="2800" cap="none" dirty="0">
                <a:ln w="0"/>
                <a:solidFill>
                  <a:schemeClr val="tx2">
                    <a:lumMod val="20000"/>
                    <a:lumOff val="80000"/>
                  </a:schemeClr>
                </a:solidFill>
                <a:effectLst>
                  <a:outerShdw blurRad="38100" dist="25400" dir="5400000" algn="ctr" rotWithShape="0">
                    <a:srgbClr val="6E747A">
                      <a:alpha val="43000"/>
                    </a:srgbClr>
                  </a:outerShdw>
                </a:effectLst>
              </a:rPr>
            </a:br>
            <a:r>
              <a:rPr lang="es-PA" sz="2800" cap="none" dirty="0">
                <a:ln w="0"/>
                <a:solidFill>
                  <a:schemeClr val="tx2">
                    <a:lumMod val="20000"/>
                    <a:lumOff val="80000"/>
                  </a:schemeClr>
                </a:solidFill>
                <a:effectLst>
                  <a:outerShdw blurRad="38100" dist="25400" dir="5400000" algn="ctr" rotWithShape="0">
                    <a:srgbClr val="6E747A">
                      <a:alpha val="43000"/>
                    </a:srgbClr>
                  </a:outerShdw>
                </a:effectLst>
              </a:rPr>
              <a:t>Masa de la tierra:  5 974 000 000 000 000 000 000 000 kg</a:t>
            </a:r>
            <a:br>
              <a:rPr lang="es-PA" sz="2800" cap="none" dirty="0">
                <a:ln w="0"/>
                <a:solidFill>
                  <a:schemeClr val="tx2">
                    <a:lumMod val="20000"/>
                    <a:lumOff val="80000"/>
                  </a:schemeClr>
                </a:solidFill>
                <a:effectLst>
                  <a:outerShdw blurRad="38100" dist="25400" dir="5400000" algn="ctr" rotWithShape="0">
                    <a:srgbClr val="6E747A">
                      <a:alpha val="43000"/>
                    </a:srgbClr>
                  </a:outerShdw>
                </a:effectLst>
              </a:rPr>
            </a:br>
            <a:r>
              <a:rPr lang="es-PA" sz="2800" cap="none" dirty="0">
                <a:ln w="0"/>
                <a:solidFill>
                  <a:schemeClr val="tx2">
                    <a:lumMod val="20000"/>
                    <a:lumOff val="80000"/>
                  </a:schemeClr>
                </a:solidFill>
                <a:effectLst>
                  <a:outerShdw blurRad="38100" dist="25400" dir="5400000" algn="ctr" rotWithShape="0">
                    <a:srgbClr val="6E747A">
                      <a:alpha val="43000"/>
                    </a:srgbClr>
                  </a:outerShdw>
                </a:effectLst>
              </a:rPr>
              <a:t>Diámetro de la tierra: 12 740 000 m</a:t>
            </a:r>
            <a:br>
              <a:rPr lang="es-PA" sz="2800" cap="none" dirty="0">
                <a:ln w="0"/>
                <a:solidFill>
                  <a:schemeClr val="tx2">
                    <a:lumMod val="20000"/>
                    <a:lumOff val="80000"/>
                  </a:schemeClr>
                </a:solidFill>
                <a:effectLst>
                  <a:outerShdw blurRad="38100" dist="25400" dir="5400000" algn="ctr" rotWithShape="0">
                    <a:srgbClr val="6E747A">
                      <a:alpha val="43000"/>
                    </a:srgbClr>
                  </a:outerShdw>
                </a:effectLst>
              </a:rPr>
            </a:br>
            <a:r>
              <a:rPr lang="es-PA" sz="2800" cap="none" dirty="0">
                <a:ln w="0"/>
                <a:solidFill>
                  <a:schemeClr val="tx2">
                    <a:lumMod val="20000"/>
                    <a:lumOff val="80000"/>
                  </a:schemeClr>
                </a:solidFill>
                <a:effectLst>
                  <a:outerShdw blurRad="38100" dist="25400" dir="5400000" algn="ctr" rotWithShape="0">
                    <a:srgbClr val="6E747A">
                      <a:alpha val="43000"/>
                    </a:srgbClr>
                  </a:outerShdw>
                </a:effectLst>
              </a:rPr>
              <a:t>Carga de un electrón: 16 020 000 000 000 000 000 Coulomb</a:t>
            </a:r>
            <a:br>
              <a:rPr lang="es-PA" sz="2800" cap="none" dirty="0">
                <a:ln w="0"/>
                <a:solidFill>
                  <a:schemeClr val="tx2">
                    <a:lumMod val="20000"/>
                    <a:lumOff val="80000"/>
                  </a:schemeClr>
                </a:solidFill>
                <a:effectLst>
                  <a:outerShdw blurRad="38100" dist="25400" dir="5400000" algn="ctr" rotWithShape="0">
                    <a:srgbClr val="6E747A">
                      <a:alpha val="43000"/>
                    </a:srgbClr>
                  </a:outerShdw>
                </a:effectLst>
              </a:rPr>
            </a:br>
            <a:r>
              <a:rPr lang="es-PA" sz="2800" cap="none" dirty="0">
                <a:ln w="0"/>
                <a:solidFill>
                  <a:schemeClr val="tx2">
                    <a:lumMod val="20000"/>
                    <a:lumOff val="80000"/>
                  </a:schemeClr>
                </a:solidFill>
                <a:effectLst>
                  <a:outerShdw blurRad="38100" dist="25400" dir="5400000" algn="ctr" rotWithShape="0">
                    <a:srgbClr val="6E747A">
                      <a:alpha val="43000"/>
                    </a:srgbClr>
                  </a:outerShdw>
                </a:effectLst>
              </a:rPr>
              <a:t>¡¡Ahora imagínese si multiplicáramos estos números!!</a:t>
            </a:r>
            <a:br>
              <a:rPr lang="es-PA" sz="2800" cap="none" dirty="0">
                <a:ln w="0"/>
                <a:solidFill>
                  <a:schemeClr val="tx2">
                    <a:lumMod val="20000"/>
                    <a:lumOff val="80000"/>
                  </a:schemeClr>
                </a:solidFill>
                <a:effectLst>
                  <a:outerShdw blurRad="38100" dist="25400" dir="5400000" algn="ctr" rotWithShape="0">
                    <a:srgbClr val="6E747A">
                      <a:alpha val="43000"/>
                    </a:srgbClr>
                  </a:outerShdw>
                </a:effectLst>
              </a:rPr>
            </a:br>
            <a:endParaRPr lang="es-PA" sz="2800" dirty="0">
              <a:ln>
                <a:solidFill>
                  <a:schemeClr val="tx1">
                    <a:lumMod val="50000"/>
                  </a:schemeClr>
                </a:solidFill>
              </a:ln>
              <a:solidFill>
                <a:schemeClr val="tx2">
                  <a:lumMod val="20000"/>
                  <a:lumOff val="80000"/>
                </a:schemeClr>
              </a:solidFill>
            </a:endParaRPr>
          </a:p>
        </p:txBody>
      </p:sp>
    </p:spTree>
    <p:extLst>
      <p:ext uri="{BB962C8B-B14F-4D97-AF65-F5344CB8AC3E}">
        <p14:creationId xmlns:p14="http://schemas.microsoft.com/office/powerpoint/2010/main" val="451059106"/>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EA8944F8-D719-449D-8D33-50D5E6F7B99D}"/>
                  </a:ext>
                </a:extLst>
              </p:cNvPr>
              <p:cNvSpPr>
                <a:spLocks noGrp="1"/>
              </p:cNvSpPr>
              <p:nvPr>
                <p:ph type="title"/>
              </p:nvPr>
            </p:nvSpPr>
            <p:spPr>
              <a:xfrm>
                <a:off x="870871" y="2363321"/>
                <a:ext cx="10450257" cy="1400530"/>
              </a:xfrm>
            </p:spPr>
            <p:txBody>
              <a:bodyPr>
                <a:normAutofit fontScale="90000"/>
              </a:bodyPr>
              <a:lstStyle/>
              <a:p>
                <a:pPr/>
                <a:r>
                  <a:rPr lang="es-PA" sz="4400" b="1" u="sng" dirty="0">
                    <a:solidFill>
                      <a:srgbClr val="C00000"/>
                    </a:solidFill>
                    <a:effectLst>
                      <a:glow rad="63500">
                        <a:schemeClr val="accent1">
                          <a:satMod val="175000"/>
                          <a:alpha val="40000"/>
                        </a:schemeClr>
                      </a:glow>
                    </a:effectLst>
                  </a:rPr>
                  <a:t>Cómo escribir números en notación científica</a:t>
                </a:r>
                <a:br>
                  <a:rPr lang="es-PA" sz="3600" u="sng" dirty="0">
                    <a:solidFill>
                      <a:srgbClr val="C00000"/>
                    </a:solidFill>
                    <a:effectLst>
                      <a:glow rad="63500">
                        <a:schemeClr val="accent1">
                          <a:satMod val="175000"/>
                          <a:alpha val="40000"/>
                        </a:schemeClr>
                      </a:glow>
                    </a:effectLst>
                  </a:rPr>
                </a:br>
                <a:br>
                  <a:rPr lang="es-PA" sz="3600" u="sng" dirty="0">
                    <a:solidFill>
                      <a:srgbClr val="C00000"/>
                    </a:solidFill>
                    <a:effectLst>
                      <a:glow rad="63500">
                        <a:schemeClr val="accent1">
                          <a:satMod val="175000"/>
                          <a:alpha val="40000"/>
                        </a:schemeClr>
                      </a:glow>
                    </a:effectLst>
                  </a:rPr>
                </a:br>
                <a:r>
                  <a:rPr lang="es-PA" sz="2800" cap="none" dirty="0">
                    <a:ln w="0"/>
                    <a:effectLst>
                      <a:outerShdw blurRad="38100" dist="19050" dir="2700000" algn="tl" rotWithShape="0">
                        <a:schemeClr val="dk1">
                          <a:alpha val="40000"/>
                        </a:schemeClr>
                      </a:outerShdw>
                    </a:effectLst>
                  </a:rPr>
                  <a:t>La notación científica (nc) utiliza dos factores para representar números cuya escritura es muy larga.</a:t>
                </a:r>
                <a:br>
                  <a:rPr lang="es-PA" sz="2800" cap="none" dirty="0">
                    <a:ln w="0"/>
                    <a:effectLst>
                      <a:outerShdw blurRad="38100" dist="19050" dir="2700000" algn="tl" rotWithShape="0">
                        <a:schemeClr val="dk1">
                          <a:alpha val="40000"/>
                        </a:schemeClr>
                      </a:outerShdw>
                    </a:effectLst>
                  </a:rPr>
                </a:br>
                <a:r>
                  <a:rPr lang="es-PA" sz="2800" cap="none" dirty="0">
                    <a:ln w="0"/>
                    <a:effectLst>
                      <a:outerShdw blurRad="38100" dist="19050" dir="2700000" algn="tl" rotWithShape="0">
                        <a:schemeClr val="dk1">
                          <a:alpha val="40000"/>
                        </a:schemeClr>
                      </a:outerShdw>
                    </a:effectLst>
                  </a:rPr>
                  <a:t>Uno de los factores es un número decimal (n) igual o mayor que uno pero menor que 10.</a:t>
                </a:r>
                <a:br>
                  <a:rPr lang="es-PA" sz="2800" cap="none" dirty="0">
                    <a:ln w="0"/>
                    <a:effectLst>
                      <a:outerShdw blurRad="38100" dist="19050" dir="2700000" algn="tl" rotWithShape="0">
                        <a:schemeClr val="dk1">
                          <a:alpha val="40000"/>
                        </a:schemeClr>
                      </a:outerShdw>
                    </a:effectLst>
                  </a:rPr>
                </a:br>
                <a:r>
                  <a:rPr lang="es-PA" sz="2800" cap="none" dirty="0">
                    <a:ln w="0"/>
                    <a:effectLst>
                      <a:outerShdw blurRad="38100" dist="19050" dir="2700000" algn="tl" rotWithShape="0">
                        <a:schemeClr val="dk1">
                          <a:alpha val="40000"/>
                        </a:schemeClr>
                      </a:outerShdw>
                    </a:effectLst>
                  </a:rPr>
                  <a:t>El otro factor es una potencia de base 10 con exponente entero (</a:t>
                </a:r>
                <a14:m>
                  <m:oMath xmlns:m="http://schemas.openxmlformats.org/officeDocument/2006/math">
                    <m:sSup>
                      <m:sSupPr>
                        <m:ctrlPr>
                          <a:rPr lang="es-PA" sz="2800" i="1" cap="none" smtClean="0">
                            <a:ln w="0"/>
                            <a:effectLst>
                              <a:outerShdw blurRad="38100" dist="19050" dir="2700000" algn="tl" rotWithShape="0">
                                <a:schemeClr val="dk1">
                                  <a:alpha val="40000"/>
                                </a:schemeClr>
                              </a:outerShdw>
                            </a:effectLst>
                            <a:latin typeface="Cambria Math" panose="02040503050406030204" pitchFamily="18" charset="0"/>
                          </a:rPr>
                        </m:ctrlPr>
                      </m:sSupPr>
                      <m:e>
                        <m:r>
                          <a:rPr lang="es-PA" sz="2800" i="1" cap="none" smtClean="0">
                            <a:ln w="0"/>
                            <a:effectLst>
                              <a:outerShdw blurRad="38100" dist="19050" dir="2700000" algn="tl" rotWithShape="0">
                                <a:schemeClr val="dk1">
                                  <a:alpha val="40000"/>
                                </a:schemeClr>
                              </a:outerShdw>
                            </a:effectLst>
                            <a:latin typeface="Cambria Math" panose="02040503050406030204" pitchFamily="18" charset="0"/>
                          </a:rPr>
                          <m:t>10</m:t>
                        </m:r>
                      </m:e>
                      <m:sup>
                        <m:r>
                          <a:rPr lang="es-PA" sz="2800" i="1" cap="none" smtClean="0">
                            <a:ln w="0"/>
                            <a:effectLst>
                              <a:outerShdw blurRad="38100" dist="19050" dir="2700000" algn="tl" rotWithShape="0">
                                <a:schemeClr val="dk1">
                                  <a:alpha val="40000"/>
                                </a:schemeClr>
                              </a:outerShdw>
                            </a:effectLst>
                            <a:latin typeface="Cambria Math" panose="02040503050406030204" pitchFamily="18" charset="0"/>
                          </a:rPr>
                          <m:t>𝑥</m:t>
                        </m:r>
                      </m:sup>
                    </m:sSup>
                    <m:r>
                      <a:rPr lang="es-PA" sz="2800" i="0" cap="none" smtClean="0">
                        <a:ln w="0"/>
                        <a:effectLst>
                          <a:outerShdw blurRad="38100" dist="19050" dir="2700000" algn="tl" rotWithShape="0">
                            <a:schemeClr val="dk1">
                              <a:alpha val="40000"/>
                            </a:schemeClr>
                          </a:outerShdw>
                        </a:effectLst>
                        <a:latin typeface="Cambria Math" panose="02040503050406030204" pitchFamily="18" charset="0"/>
                      </a:rPr>
                      <m:t>).</m:t>
                    </m:r>
                  </m:oMath>
                </a14:m>
                <a:br>
                  <a:rPr lang="es-PA" sz="2800" cap="none" dirty="0">
                    <a:ln w="0"/>
                    <a:effectLst>
                      <a:outerShdw blurRad="38100" dist="19050" dir="2700000" algn="tl" rotWithShape="0">
                        <a:schemeClr val="dk1">
                          <a:alpha val="40000"/>
                        </a:schemeClr>
                      </a:outerShdw>
                    </a:effectLst>
                  </a:rPr>
                </a:br>
                <a14:m>
                  <m:oMathPara xmlns:m="http://schemas.openxmlformats.org/officeDocument/2006/math">
                    <m:oMathParaPr>
                      <m:jc m:val="centerGroup"/>
                    </m:oMathParaPr>
                    <m:oMath xmlns:m="http://schemas.openxmlformats.org/officeDocument/2006/math">
                      <m:r>
                        <a:rPr lang="es-PA" sz="4400" i="1" cap="none" smtClean="0">
                          <a:ln w="0"/>
                          <a:effectLst>
                            <a:outerShdw blurRad="38100" dist="19050" dir="2700000" algn="tl" rotWithShape="0">
                              <a:schemeClr val="dk1">
                                <a:alpha val="40000"/>
                              </a:schemeClr>
                            </a:outerShdw>
                          </a:effectLst>
                          <a:latin typeface="Cambria Math" panose="02040503050406030204" pitchFamily="18" charset="0"/>
                        </a:rPr>
                        <m:t>𝑛</m:t>
                      </m:r>
                      <m:r>
                        <a:rPr lang="es-PA" sz="4400" i="1" cap="none" smtClean="0">
                          <a:ln w="0"/>
                          <a:effectLst>
                            <a:outerShdw blurRad="38100" dist="19050" dir="2700000" algn="tl" rotWithShape="0">
                              <a:schemeClr val="dk1">
                                <a:alpha val="40000"/>
                              </a:schemeClr>
                            </a:outerShdw>
                          </a:effectLst>
                          <a:latin typeface="Cambria Math" panose="02040503050406030204" pitchFamily="18" charset="0"/>
                          <a:ea typeface="Cambria Math" panose="02040503050406030204" pitchFamily="18" charset="0"/>
                        </a:rPr>
                        <m:t>×</m:t>
                      </m:r>
                      <m:sSup>
                        <m:sSupPr>
                          <m:ctrlPr>
                            <a:rPr lang="es-PA" sz="4400" i="1" cap="none" smtClean="0">
                              <a:ln w="0"/>
                              <a:effectLst>
                                <a:outerShdw blurRad="38100" dist="19050" dir="2700000" algn="tl" rotWithShape="0">
                                  <a:schemeClr val="dk1">
                                    <a:alpha val="40000"/>
                                  </a:schemeClr>
                                </a:outerShdw>
                              </a:effectLst>
                              <a:latin typeface="Cambria Math" panose="02040503050406030204" pitchFamily="18" charset="0"/>
                              <a:ea typeface="Cambria Math" panose="02040503050406030204" pitchFamily="18" charset="0"/>
                            </a:rPr>
                          </m:ctrlPr>
                        </m:sSupPr>
                        <m:e>
                          <m:r>
                            <a:rPr lang="es-PA" sz="4400" i="1" cap="none" smtClean="0">
                              <a:ln w="0"/>
                              <a:effectLst>
                                <a:outerShdw blurRad="38100" dist="19050" dir="2700000" algn="tl" rotWithShape="0">
                                  <a:schemeClr val="dk1">
                                    <a:alpha val="40000"/>
                                  </a:schemeClr>
                                </a:outerShdw>
                              </a:effectLst>
                              <a:latin typeface="Cambria Math" panose="02040503050406030204" pitchFamily="18" charset="0"/>
                              <a:ea typeface="Cambria Math" panose="02040503050406030204" pitchFamily="18" charset="0"/>
                            </a:rPr>
                            <m:t>10</m:t>
                          </m:r>
                        </m:e>
                        <m:sup>
                          <m:r>
                            <a:rPr lang="es-PA" sz="4400" i="1" cap="none" smtClean="0">
                              <a:ln w="0"/>
                              <a:effectLst>
                                <a:outerShdw blurRad="38100" dist="19050" dir="2700000" algn="tl" rotWithShape="0">
                                  <a:schemeClr val="dk1">
                                    <a:alpha val="40000"/>
                                  </a:schemeClr>
                                </a:outerShdw>
                              </a:effectLst>
                              <a:latin typeface="Cambria Math" panose="02040503050406030204" pitchFamily="18" charset="0"/>
                              <a:ea typeface="Cambria Math" panose="02040503050406030204" pitchFamily="18" charset="0"/>
                            </a:rPr>
                            <m:t>𝑥</m:t>
                          </m:r>
                        </m:sup>
                      </m:sSup>
                    </m:oMath>
                  </m:oMathPara>
                </a14:m>
                <a:br>
                  <a:rPr lang="es-PA" sz="2800" cap="none" dirty="0">
                    <a:ln w="0"/>
                    <a:effectLst>
                      <a:outerShdw blurRad="38100" dist="19050" dir="2700000" algn="tl" rotWithShape="0">
                        <a:schemeClr val="dk1">
                          <a:alpha val="40000"/>
                        </a:schemeClr>
                      </a:outerShdw>
                    </a:effectLst>
                  </a:rPr>
                </a:br>
                <a:r>
                  <a:rPr lang="es-PA" sz="2800" cap="none" dirty="0">
                    <a:ln w="0"/>
                    <a:effectLst>
                      <a:outerShdw blurRad="38100" dist="19050" dir="2700000" algn="tl" rotWithShape="0">
                        <a:schemeClr val="dk1">
                          <a:alpha val="40000"/>
                        </a:schemeClr>
                      </a:outerShdw>
                    </a:effectLst>
                  </a:rPr>
                  <a:t>Donde </a:t>
                </a:r>
                <a14:m>
                  <m:oMath xmlns:m="http://schemas.openxmlformats.org/officeDocument/2006/math">
                    <m:r>
                      <a:rPr lang="es-PA" sz="2800" i="1" cap="none" smtClean="0">
                        <a:ln w="0"/>
                        <a:effectLst>
                          <a:outerShdw blurRad="38100" dist="19050" dir="2700000" algn="tl" rotWithShape="0">
                            <a:schemeClr val="dk1">
                              <a:alpha val="40000"/>
                            </a:schemeClr>
                          </a:outerShdw>
                        </a:effectLst>
                        <a:latin typeface="Cambria Math" panose="02040503050406030204" pitchFamily="18" charset="0"/>
                      </a:rPr>
                      <m:t>1</m:t>
                    </m:r>
                    <m:r>
                      <a:rPr lang="es-PA" sz="2800" i="1" cap="none" smtClean="0">
                        <a:ln w="0"/>
                        <a:effectLst>
                          <a:outerShdw blurRad="38100" dist="19050" dir="2700000" algn="tl" rotWithShape="0">
                            <a:schemeClr val="dk1">
                              <a:alpha val="40000"/>
                            </a:schemeClr>
                          </a:outerShdw>
                        </a:effectLst>
                        <a:latin typeface="Cambria Math" panose="02040503050406030204" pitchFamily="18" charset="0"/>
                        <a:ea typeface="Cambria Math" panose="02040503050406030204" pitchFamily="18" charset="0"/>
                      </a:rPr>
                      <m:t>≤</m:t>
                    </m:r>
                    <m:r>
                      <a:rPr lang="es-PA" sz="2800" i="1" cap="none" smtClean="0">
                        <a:ln w="0"/>
                        <a:effectLst>
                          <a:outerShdw blurRad="38100" dist="19050" dir="2700000" algn="tl" rotWithShape="0">
                            <a:schemeClr val="dk1">
                              <a:alpha val="40000"/>
                            </a:schemeClr>
                          </a:outerShdw>
                        </a:effectLst>
                        <a:latin typeface="Cambria Math" panose="02040503050406030204" pitchFamily="18" charset="0"/>
                        <a:ea typeface="Cambria Math" panose="02040503050406030204" pitchFamily="18" charset="0"/>
                      </a:rPr>
                      <m:t>𝑛</m:t>
                    </m:r>
                    <m:r>
                      <a:rPr lang="es-PA" sz="2800" i="1" cap="none" smtClean="0">
                        <a:ln w="0"/>
                        <a:effectLst>
                          <a:outerShdw blurRad="38100" dist="19050" dir="2700000" algn="tl" rotWithShape="0">
                            <a:schemeClr val="dk1">
                              <a:alpha val="40000"/>
                            </a:schemeClr>
                          </a:outerShdw>
                        </a:effectLst>
                        <a:latin typeface="Cambria Math" panose="02040503050406030204" pitchFamily="18" charset="0"/>
                        <a:ea typeface="Cambria Math" panose="02040503050406030204" pitchFamily="18" charset="0"/>
                      </a:rPr>
                      <m:t>&lt;10</m:t>
                    </m:r>
                  </m:oMath>
                </a14:m>
                <a:r>
                  <a:rPr lang="es-PA" sz="2800" cap="none" dirty="0">
                    <a:ln w="0"/>
                    <a:effectLst>
                      <a:outerShdw blurRad="38100" dist="19050" dir="2700000" algn="tl" rotWithShape="0">
                        <a:schemeClr val="dk1">
                          <a:alpha val="40000"/>
                        </a:schemeClr>
                      </a:outerShdw>
                    </a:effectLst>
                  </a:rPr>
                  <a:t>     y       </a:t>
                </a:r>
                <a14:m>
                  <m:oMath xmlns:m="http://schemas.openxmlformats.org/officeDocument/2006/math">
                    <m:r>
                      <a:rPr lang="es-PA" sz="2800" i="1" cap="none" smtClean="0">
                        <a:ln w="0"/>
                        <a:effectLst>
                          <a:outerShdw blurRad="38100" dist="19050" dir="2700000" algn="tl" rotWithShape="0">
                            <a:schemeClr val="dk1">
                              <a:alpha val="40000"/>
                            </a:schemeClr>
                          </a:outerShdw>
                        </a:effectLst>
                        <a:latin typeface="Cambria Math" panose="02040503050406030204" pitchFamily="18" charset="0"/>
                      </a:rPr>
                      <m:t>𝑥</m:t>
                    </m:r>
                  </m:oMath>
                </a14:m>
                <a:r>
                  <a:rPr lang="es-PA" sz="2800" cap="none" dirty="0">
                    <a:ln w="0"/>
                    <a:effectLst>
                      <a:outerShdw blurRad="38100" dist="19050" dir="2700000" algn="tl" rotWithShape="0">
                        <a:schemeClr val="dk1">
                          <a:alpha val="40000"/>
                        </a:schemeClr>
                      </a:outerShdw>
                    </a:effectLst>
                  </a:rPr>
                  <a:t> es un entero positivo o negativo         </a:t>
                </a:r>
                <a:br>
                  <a:rPr lang="es-PA" sz="2800" cap="none" dirty="0">
                    <a:ln w="0"/>
                    <a:effectLst>
                      <a:outerShdw blurRad="38100" dist="19050" dir="2700000" algn="tl" rotWithShape="0">
                        <a:schemeClr val="dk1">
                          <a:alpha val="40000"/>
                        </a:schemeClr>
                      </a:outerShdw>
                    </a:effectLst>
                  </a:rPr>
                </a:br>
                <a:br>
                  <a:rPr lang="es-PA" sz="2800" cap="none" dirty="0">
                    <a:ln w="0"/>
                    <a:effectLst>
                      <a:outerShdw blurRad="38100" dist="19050" dir="2700000" algn="tl" rotWithShape="0">
                        <a:schemeClr val="dk1">
                          <a:alpha val="40000"/>
                        </a:schemeClr>
                      </a:outerShdw>
                    </a:effectLst>
                  </a:rPr>
                </a:br>
                <a:r>
                  <a:rPr lang="es-PA" sz="2800" u="sng" dirty="0">
                    <a:solidFill>
                      <a:srgbClr val="C00000"/>
                    </a:solidFill>
                  </a:rPr>
                  <a:t> </a:t>
                </a:r>
              </a:p>
            </p:txBody>
          </p:sp>
        </mc:Choice>
        <mc:Fallback xmlns="">
          <p:sp>
            <p:nvSpPr>
              <p:cNvPr id="2" name="Title 1">
                <a:extLst>
                  <a:ext uri="{FF2B5EF4-FFF2-40B4-BE49-F238E27FC236}">
                    <a16:creationId xmlns:a16="http://schemas.microsoft.com/office/drawing/2014/main" id="{EA8944F8-D719-449D-8D33-50D5E6F7B99D}"/>
                  </a:ext>
                </a:extLst>
              </p:cNvPr>
              <p:cNvSpPr>
                <a:spLocks noGrp="1" noRot="1" noChangeAspect="1" noMove="1" noResize="1" noEditPoints="1" noAdjustHandles="1" noChangeArrowheads="1" noChangeShapeType="1" noTextEdit="1"/>
              </p:cNvSpPr>
              <p:nvPr>
                <p:ph type="title"/>
              </p:nvPr>
            </p:nvSpPr>
            <p:spPr>
              <a:xfrm>
                <a:off x="870871" y="2363321"/>
                <a:ext cx="10450257" cy="1400530"/>
              </a:xfrm>
              <a:blipFill>
                <a:blip r:embed="rId2"/>
                <a:stretch>
                  <a:fillRect l="-2509" t="-141485" r="-408" b="-89083"/>
                </a:stretch>
              </a:blipFill>
            </p:spPr>
            <p:txBody>
              <a:bodyPr/>
              <a:lstStyle/>
              <a:p>
                <a:r>
                  <a:rPr lang="es-PA">
                    <a:noFill/>
                  </a:rPr>
                  <a:t> </a:t>
                </a:r>
              </a:p>
            </p:txBody>
          </p:sp>
        </mc:Fallback>
      </mc:AlternateContent>
    </p:spTree>
    <p:extLst>
      <p:ext uri="{BB962C8B-B14F-4D97-AF65-F5344CB8AC3E}">
        <p14:creationId xmlns:p14="http://schemas.microsoft.com/office/powerpoint/2010/main" val="4235228517"/>
      </p:ext>
    </p:extLst>
  </p:cSld>
  <p:clrMapOvr>
    <a:masterClrMapping/>
  </p:clrMapOvr>
  <p:transition spd="slow">
    <p:comb/>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2699A-4735-46B5-874A-B87685F3BC7C}"/>
              </a:ext>
            </a:extLst>
          </p:cNvPr>
          <p:cNvSpPr>
            <a:spLocks noGrp="1"/>
          </p:cNvSpPr>
          <p:nvPr>
            <p:ph type="title"/>
          </p:nvPr>
        </p:nvSpPr>
        <p:spPr>
          <a:xfrm>
            <a:off x="1148389" y="2564573"/>
            <a:ext cx="9404350" cy="709097"/>
          </a:xfrm>
        </p:spPr>
        <p:txBody>
          <a:bodyPr>
            <a:normAutofit fontScale="90000"/>
          </a:bodyPr>
          <a:lstStyle/>
          <a:p>
            <a:r>
              <a:rPr lang="es-PA" cap="none" dirty="0">
                <a:ln w="0"/>
                <a:effectLst>
                  <a:outerShdw blurRad="38100" dist="19050" dir="2700000" algn="tl" rotWithShape="0">
                    <a:schemeClr val="dk1">
                      <a:alpha val="40000"/>
                    </a:schemeClr>
                  </a:outerShdw>
                </a:effectLst>
              </a:rPr>
              <a:t>Observe los siguientes ejemplos:</a:t>
            </a:r>
            <a:br>
              <a:rPr lang="es-PA" cap="none" dirty="0">
                <a:ln w="0"/>
                <a:effectLst>
                  <a:outerShdw blurRad="38100" dist="19050" dir="2700000" algn="tl" rotWithShape="0">
                    <a:schemeClr val="dk1">
                      <a:alpha val="40000"/>
                    </a:schemeClr>
                  </a:outerShdw>
                </a:effectLst>
              </a:rPr>
            </a:br>
            <a:br>
              <a:rPr lang="es-PA" cap="none" dirty="0">
                <a:ln w="0"/>
                <a:effectLst>
                  <a:outerShdw blurRad="38100" dist="19050" dir="2700000" algn="tl" rotWithShape="0">
                    <a:schemeClr val="dk1">
                      <a:alpha val="40000"/>
                    </a:schemeClr>
                  </a:outerShdw>
                </a:effectLst>
              </a:rPr>
            </a:br>
            <a:r>
              <a:rPr lang="es-PA" cap="none" dirty="0">
                <a:ln w="0"/>
                <a:effectLst>
                  <a:outerShdw blurRad="38100" dist="19050" dir="2700000" algn="tl" rotWithShape="0">
                    <a:schemeClr val="dk1">
                      <a:alpha val="40000"/>
                    </a:schemeClr>
                  </a:outerShdw>
                </a:effectLst>
              </a:rPr>
              <a:t>546 000 000 000 m :</a:t>
            </a:r>
            <a:br>
              <a:rPr lang="es-PA" cap="none" dirty="0">
                <a:ln w="0"/>
                <a:effectLst>
                  <a:outerShdw blurRad="38100" dist="19050" dir="2700000" algn="tl" rotWithShape="0">
                    <a:schemeClr val="dk1">
                      <a:alpha val="40000"/>
                    </a:schemeClr>
                  </a:outerShdw>
                </a:effectLst>
              </a:rPr>
            </a:br>
            <a:r>
              <a:rPr lang="es-PA" cap="none" dirty="0">
                <a:ln w="0"/>
                <a:effectLst>
                  <a:outerShdw blurRad="38100" dist="19050" dir="2700000" algn="tl" rotWithShape="0">
                    <a:schemeClr val="dk1">
                      <a:alpha val="40000"/>
                    </a:schemeClr>
                  </a:outerShdw>
                </a:effectLst>
              </a:rPr>
              <a:t>éste número es muy grande. Cuando un número no tiene la coma decimal, se entiende que lo tiene al final.</a:t>
            </a:r>
            <a:br>
              <a:rPr lang="es-PA" cap="none" dirty="0">
                <a:ln w="0"/>
                <a:effectLst>
                  <a:outerShdw blurRad="38100" dist="19050" dir="2700000" algn="tl" rotWithShape="0">
                    <a:schemeClr val="dk1">
                      <a:alpha val="40000"/>
                    </a:schemeClr>
                  </a:outerShdw>
                </a:effectLst>
              </a:rPr>
            </a:br>
            <a:br>
              <a:rPr lang="es-PA" cap="none" dirty="0">
                <a:ln w="0"/>
                <a:effectLst>
                  <a:outerShdw blurRad="38100" dist="19050" dir="2700000" algn="tl" rotWithShape="0">
                    <a:schemeClr val="dk1">
                      <a:alpha val="40000"/>
                    </a:schemeClr>
                  </a:outerShdw>
                </a:effectLst>
              </a:rPr>
            </a:br>
            <a:r>
              <a:rPr lang="es-PA" cap="none" dirty="0">
                <a:ln w="0"/>
                <a:effectLst>
                  <a:outerShdw blurRad="38100" dist="19050" dir="2700000" algn="tl" rotWithShape="0">
                    <a:schemeClr val="dk1">
                      <a:alpha val="40000"/>
                    </a:schemeClr>
                  </a:outerShdw>
                </a:effectLst>
              </a:rPr>
              <a:t>546 000 000 000,0 m</a:t>
            </a:r>
            <a:br>
              <a:rPr lang="es-PA" dirty="0">
                <a:solidFill>
                  <a:schemeClr val="bg2">
                    <a:lumMod val="60000"/>
                    <a:lumOff val="40000"/>
                  </a:schemeClr>
                </a:solidFill>
              </a:rPr>
            </a:br>
            <a:br>
              <a:rPr lang="es-PA" dirty="0">
                <a:solidFill>
                  <a:schemeClr val="bg2">
                    <a:lumMod val="60000"/>
                    <a:lumOff val="40000"/>
                  </a:schemeClr>
                </a:solidFill>
              </a:rPr>
            </a:br>
            <a:r>
              <a:rPr lang="es-PA" dirty="0">
                <a:solidFill>
                  <a:schemeClr val="bg2">
                    <a:lumMod val="60000"/>
                    <a:lumOff val="40000"/>
                  </a:schemeClr>
                </a:solidFill>
              </a:rPr>
              <a:t>                       </a:t>
            </a:r>
            <a:r>
              <a:rPr lang="es-PA" sz="2000" dirty="0">
                <a:solidFill>
                  <a:schemeClr val="accent3">
                    <a:lumMod val="75000"/>
                  </a:schemeClr>
                </a:solidFill>
              </a:rPr>
              <a:t>coma decimal(tácito)</a:t>
            </a:r>
            <a:br>
              <a:rPr lang="es-PA" dirty="0">
                <a:solidFill>
                  <a:schemeClr val="bg2">
                    <a:lumMod val="60000"/>
                    <a:lumOff val="40000"/>
                  </a:schemeClr>
                </a:solidFill>
              </a:rPr>
            </a:br>
            <a:endParaRPr lang="es-PA" dirty="0">
              <a:solidFill>
                <a:schemeClr val="bg2">
                  <a:lumMod val="60000"/>
                  <a:lumOff val="40000"/>
                </a:schemeClr>
              </a:solidFill>
            </a:endParaRPr>
          </a:p>
        </p:txBody>
      </p:sp>
      <p:cxnSp>
        <p:nvCxnSpPr>
          <p:cNvPr id="11" name="Straight Arrow Connector 10">
            <a:extLst>
              <a:ext uri="{FF2B5EF4-FFF2-40B4-BE49-F238E27FC236}">
                <a16:creationId xmlns:a16="http://schemas.microsoft.com/office/drawing/2014/main" id="{1D220C49-E617-4F5B-8414-ADB25EDA0DF0}"/>
              </a:ext>
            </a:extLst>
          </p:cNvPr>
          <p:cNvCxnSpPr>
            <a:cxnSpLocks/>
          </p:cNvCxnSpPr>
          <p:nvPr/>
        </p:nvCxnSpPr>
        <p:spPr>
          <a:xfrm flipH="1" flipV="1">
            <a:off x="4380732" y="3817543"/>
            <a:ext cx="255662" cy="4067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73137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C158A-2170-42EA-8B4C-D7BD43FC921A}"/>
              </a:ext>
            </a:extLst>
          </p:cNvPr>
          <p:cNvSpPr>
            <a:spLocks noGrp="1"/>
          </p:cNvSpPr>
          <p:nvPr>
            <p:ph type="title"/>
          </p:nvPr>
        </p:nvSpPr>
        <p:spPr>
          <a:xfrm>
            <a:off x="940192" y="916685"/>
            <a:ext cx="10769315" cy="4534929"/>
          </a:xfrm>
        </p:spPr>
        <p:txBody>
          <a:bodyPr>
            <a:normAutofit/>
          </a:bodyPr>
          <a:lstStyle/>
          <a:p>
            <a:r>
              <a:rPr lang="es-PA" sz="2800" dirty="0"/>
              <a:t>Para escribir éste numero en nc se corre la coma decimal hacia la </a:t>
            </a:r>
            <a:r>
              <a:rPr lang="es-PA" sz="2800" u="sng" dirty="0">
                <a:effectLst>
                  <a:outerShdw blurRad="38100" dist="38100" dir="2700000" algn="tl">
                    <a:srgbClr val="000000">
                      <a:alpha val="43137"/>
                    </a:srgbClr>
                  </a:outerShdw>
                </a:effectLst>
              </a:rPr>
              <a:t>izquierda</a:t>
            </a:r>
            <a:r>
              <a:rPr lang="es-PA" sz="2800" dirty="0"/>
              <a:t> hasta una posición antes del primer numero:</a:t>
            </a:r>
            <a:br>
              <a:rPr lang="es-PA" dirty="0"/>
            </a:br>
            <a:br>
              <a:rPr lang="es-PA" dirty="0"/>
            </a:br>
            <a:r>
              <a:rPr lang="es-PA" dirty="0"/>
              <a:t>     546 000 000 000</a:t>
            </a:r>
            <a:r>
              <a:rPr lang="es-PA" dirty="0">
                <a:solidFill>
                  <a:srgbClr val="FF0000"/>
                </a:solidFill>
              </a:rPr>
              <a:t>,</a:t>
            </a:r>
            <a:r>
              <a:rPr lang="es-PA" dirty="0"/>
              <a:t> m</a:t>
            </a:r>
            <a:br>
              <a:rPr lang="es-PA" dirty="0"/>
            </a:br>
            <a:br>
              <a:rPr lang="es-PA" dirty="0"/>
            </a:br>
            <a:r>
              <a:rPr lang="es-PA" sz="2800" dirty="0"/>
              <a:t>Observe que hay que correr la coma decimal 11 espacios a la izquierda antes del primer digito(5), para que la parte decimal quede entre uno y 10 (en este caso 5,46). Esa cantidad de espacios corrida (11)va ser el exponente de la base 10. </a:t>
            </a:r>
          </a:p>
        </p:txBody>
      </p:sp>
      <p:cxnSp>
        <p:nvCxnSpPr>
          <p:cNvPr id="16" name="Straight Connector 15">
            <a:extLst>
              <a:ext uri="{FF2B5EF4-FFF2-40B4-BE49-F238E27FC236}">
                <a16:creationId xmlns:a16="http://schemas.microsoft.com/office/drawing/2014/main" id="{133FE428-1EED-4C1A-AC07-D4B502F5677F}"/>
              </a:ext>
            </a:extLst>
          </p:cNvPr>
          <p:cNvCxnSpPr>
            <a:cxnSpLocks/>
          </p:cNvCxnSpPr>
          <p:nvPr/>
        </p:nvCxnSpPr>
        <p:spPr>
          <a:xfrm>
            <a:off x="5671751" y="2906123"/>
            <a:ext cx="0" cy="278027"/>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083142E-1EAF-4975-906E-75CDF86ADF21}"/>
              </a:ext>
            </a:extLst>
          </p:cNvPr>
          <p:cNvCxnSpPr>
            <a:cxnSpLocks/>
          </p:cNvCxnSpPr>
          <p:nvPr/>
        </p:nvCxnSpPr>
        <p:spPr>
          <a:xfrm flipV="1">
            <a:off x="1878013" y="2997254"/>
            <a:ext cx="0" cy="37379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5" name="Arrow: Right 4">
            <a:extLst>
              <a:ext uri="{FF2B5EF4-FFF2-40B4-BE49-F238E27FC236}">
                <a16:creationId xmlns:a16="http://schemas.microsoft.com/office/drawing/2014/main" id="{05624687-8E67-4A8A-80D5-11A33C763C40}"/>
              </a:ext>
            </a:extLst>
          </p:cNvPr>
          <p:cNvSpPr/>
          <p:nvPr/>
        </p:nvSpPr>
        <p:spPr>
          <a:xfrm flipH="1">
            <a:off x="1878012" y="3429000"/>
            <a:ext cx="3209141" cy="19777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A"/>
          </a:p>
        </p:txBody>
      </p:sp>
    </p:spTree>
    <p:extLst>
      <p:ext uri="{BB962C8B-B14F-4D97-AF65-F5344CB8AC3E}">
        <p14:creationId xmlns:p14="http://schemas.microsoft.com/office/powerpoint/2010/main" val="315857904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A045A85E-CD32-495B-9C5E-8283374548A9}"/>
                  </a:ext>
                </a:extLst>
              </p:cNvPr>
              <p:cNvSpPr>
                <a:spLocks noGrp="1"/>
              </p:cNvSpPr>
              <p:nvPr>
                <p:ph type="title"/>
              </p:nvPr>
            </p:nvSpPr>
            <p:spPr>
              <a:xfrm>
                <a:off x="856176" y="366218"/>
                <a:ext cx="10289619" cy="6491781"/>
              </a:xfrm>
            </p:spPr>
            <p:txBody>
              <a:bodyPr/>
              <a:lstStyle/>
              <a:p>
                <a:pPr/>
                <a:r>
                  <a:rPr lang="es-PA" sz="2800" dirty="0"/>
                  <a:t>Por lo tanto el numero 546 000 000 000 m, en nc se escribe:</a:t>
                </a:r>
                <a:br>
                  <a:rPr lang="es-PA" sz="2800" dirty="0"/>
                </a:br>
                <a14:m>
                  <m:oMathPara xmlns:m="http://schemas.openxmlformats.org/officeDocument/2006/math">
                    <m:oMathParaPr>
                      <m:jc m:val="centerGroup"/>
                    </m:oMathParaPr>
                    <m:oMath xmlns:m="http://schemas.openxmlformats.org/officeDocument/2006/math">
                      <m:r>
                        <a:rPr lang="es-PA" sz="4000" b="0" i="1" smtClean="0">
                          <a:effectLst>
                            <a:glow rad="63500">
                              <a:schemeClr val="accent2">
                                <a:satMod val="175000"/>
                                <a:alpha val="40000"/>
                              </a:schemeClr>
                            </a:glow>
                          </a:effectLst>
                          <a:latin typeface="Cambria Math" panose="02040503050406030204" pitchFamily="18" charset="0"/>
                        </a:rPr>
                        <m:t>5,46</m:t>
                      </m:r>
                      <m:r>
                        <a:rPr lang="es-PA" sz="4000" b="0" i="1" smtClean="0">
                          <a:effectLst>
                            <a:glow rad="63500">
                              <a:schemeClr val="accent2">
                                <a:satMod val="175000"/>
                                <a:alpha val="40000"/>
                              </a:schemeClr>
                            </a:glow>
                          </a:effectLst>
                          <a:latin typeface="Cambria Math" panose="02040503050406030204" pitchFamily="18" charset="0"/>
                          <a:ea typeface="Cambria Math" panose="02040503050406030204" pitchFamily="18" charset="0"/>
                        </a:rPr>
                        <m:t>×</m:t>
                      </m:r>
                      <m:sSup>
                        <m:sSupPr>
                          <m:ctrlPr>
                            <a:rPr lang="es-PA" sz="4000" b="0" i="1" smtClean="0">
                              <a:effectLst>
                                <a:glow rad="63500">
                                  <a:schemeClr val="accent2">
                                    <a:satMod val="175000"/>
                                    <a:alpha val="40000"/>
                                  </a:schemeClr>
                                </a:glow>
                              </a:effectLst>
                              <a:latin typeface="Cambria Math" panose="02040503050406030204" pitchFamily="18" charset="0"/>
                              <a:ea typeface="Cambria Math" panose="02040503050406030204" pitchFamily="18" charset="0"/>
                            </a:rPr>
                          </m:ctrlPr>
                        </m:sSupPr>
                        <m:e>
                          <m:r>
                            <a:rPr lang="es-PA" sz="4000" b="0" i="1" smtClean="0">
                              <a:effectLst>
                                <a:glow rad="63500">
                                  <a:schemeClr val="accent2">
                                    <a:satMod val="175000"/>
                                    <a:alpha val="40000"/>
                                  </a:schemeClr>
                                </a:glow>
                              </a:effectLst>
                              <a:latin typeface="Cambria Math" panose="02040503050406030204" pitchFamily="18" charset="0"/>
                              <a:ea typeface="Cambria Math" panose="02040503050406030204" pitchFamily="18" charset="0"/>
                            </a:rPr>
                            <m:t>10</m:t>
                          </m:r>
                        </m:e>
                        <m:sup>
                          <m:r>
                            <a:rPr lang="es-PA" sz="4000" b="0" i="1" smtClean="0">
                              <a:effectLst>
                                <a:glow rad="63500">
                                  <a:schemeClr val="accent2">
                                    <a:satMod val="175000"/>
                                    <a:alpha val="40000"/>
                                  </a:schemeClr>
                                </a:glow>
                              </a:effectLst>
                              <a:latin typeface="Cambria Math" panose="02040503050406030204" pitchFamily="18" charset="0"/>
                              <a:ea typeface="Cambria Math" panose="02040503050406030204" pitchFamily="18" charset="0"/>
                            </a:rPr>
                            <m:t>11</m:t>
                          </m:r>
                        </m:sup>
                      </m:sSup>
                      <m:r>
                        <a:rPr lang="es-PA" sz="4000" b="0" i="1" smtClean="0">
                          <a:effectLst>
                            <a:glow rad="63500">
                              <a:schemeClr val="accent2">
                                <a:satMod val="175000"/>
                                <a:alpha val="40000"/>
                              </a:schemeClr>
                            </a:glow>
                          </a:effectLst>
                          <a:latin typeface="Cambria Math" panose="02040503050406030204" pitchFamily="18" charset="0"/>
                          <a:ea typeface="Cambria Math" panose="02040503050406030204" pitchFamily="18" charset="0"/>
                        </a:rPr>
                        <m:t> </m:t>
                      </m:r>
                      <m:r>
                        <a:rPr lang="es-PA" sz="4000" b="0" i="1" smtClean="0">
                          <a:effectLst>
                            <a:glow rad="63500">
                              <a:schemeClr val="accent2">
                                <a:satMod val="175000"/>
                                <a:alpha val="40000"/>
                              </a:schemeClr>
                            </a:glow>
                          </a:effectLst>
                          <a:latin typeface="Cambria Math" panose="02040503050406030204" pitchFamily="18" charset="0"/>
                          <a:ea typeface="Cambria Math" panose="02040503050406030204" pitchFamily="18" charset="0"/>
                        </a:rPr>
                        <m:t>𝑚</m:t>
                      </m:r>
                    </m:oMath>
                  </m:oMathPara>
                </a14:m>
                <a:br>
                  <a:rPr lang="es-PA" sz="4000" dirty="0">
                    <a:effectLst>
                      <a:glow rad="63500">
                        <a:schemeClr val="accent2">
                          <a:satMod val="175000"/>
                          <a:alpha val="40000"/>
                        </a:schemeClr>
                      </a:glow>
                    </a:effectLst>
                  </a:rPr>
                </a:br>
                <a:r>
                  <a:rPr lang="es-PA" sz="2800" dirty="0"/>
                  <a:t>Observe que ésta escritura tiene dos factores:</a:t>
                </a:r>
                <a:br>
                  <a:rPr lang="es-PA" sz="2800" dirty="0"/>
                </a:br>
                <a:r>
                  <a:rPr lang="es-PA" sz="2800" dirty="0"/>
                  <a:t>-Una pare decimal, que es un numero entre 1 y 10, en éste caso 5,46</a:t>
                </a:r>
                <a:br>
                  <a:rPr lang="es-PA" sz="2800" dirty="0"/>
                </a:br>
                <a:r>
                  <a:rPr lang="es-PA" sz="2800" dirty="0"/>
                  <a:t>-El otro factor es una potencia de base 10, en este caso </a:t>
                </a:r>
                <a14:m>
                  <m:oMath xmlns:m="http://schemas.openxmlformats.org/officeDocument/2006/math">
                    <m:sSup>
                      <m:sSupPr>
                        <m:ctrlPr>
                          <a:rPr lang="es-PA" sz="2800" i="1" smtClean="0">
                            <a:latin typeface="Cambria Math" panose="02040503050406030204" pitchFamily="18" charset="0"/>
                          </a:rPr>
                        </m:ctrlPr>
                      </m:sSupPr>
                      <m:e>
                        <m:r>
                          <a:rPr lang="es-PA" sz="2800" b="0" i="1" smtClean="0">
                            <a:latin typeface="Cambria Math" panose="02040503050406030204" pitchFamily="18" charset="0"/>
                          </a:rPr>
                          <m:t>10</m:t>
                        </m:r>
                      </m:e>
                      <m:sup>
                        <m:r>
                          <a:rPr lang="es-PA" sz="2800" b="0" i="1" smtClean="0">
                            <a:latin typeface="Cambria Math" panose="02040503050406030204" pitchFamily="18" charset="0"/>
                          </a:rPr>
                          <m:t>11</m:t>
                        </m:r>
                      </m:sup>
                    </m:sSup>
                  </m:oMath>
                </a14:m>
                <a:br>
                  <a:rPr lang="es-PA" sz="4000" dirty="0"/>
                </a:br>
                <a:r>
                  <a:rPr lang="es-PA" sz="2800" dirty="0"/>
                  <a:t>El exponente de la base diez, en este caso el 11, indica la cantidad de espacios corridos,</a:t>
                </a:r>
                <a:br>
                  <a:rPr lang="es-PA" sz="2800" dirty="0"/>
                </a:br>
                <a14:m>
                  <m:oMathPara xmlns:m="http://schemas.openxmlformats.org/officeDocument/2006/math">
                    <m:oMathParaPr>
                      <m:jc m:val="centerGroup"/>
                    </m:oMathParaPr>
                    <m:oMath xmlns:m="http://schemas.openxmlformats.org/officeDocument/2006/math">
                      <m:r>
                        <a:rPr lang="es-PA" sz="4000" b="0" i="1" smtClean="0">
                          <a:latin typeface="Cambria Math" panose="02040503050406030204" pitchFamily="18" charset="0"/>
                        </a:rPr>
                        <m:t>5,46</m:t>
                      </m:r>
                      <m:r>
                        <a:rPr lang="es-PA" sz="4000" b="0" i="1" smtClean="0">
                          <a:latin typeface="Cambria Math" panose="02040503050406030204" pitchFamily="18" charset="0"/>
                          <a:ea typeface="Cambria Math" panose="02040503050406030204" pitchFamily="18" charset="0"/>
                        </a:rPr>
                        <m:t>×</m:t>
                      </m:r>
                      <m:sSup>
                        <m:sSupPr>
                          <m:ctrlPr>
                            <a:rPr lang="es-PA" sz="4000" b="0" i="1" smtClean="0">
                              <a:latin typeface="Cambria Math" panose="02040503050406030204" pitchFamily="18" charset="0"/>
                              <a:ea typeface="Cambria Math" panose="02040503050406030204" pitchFamily="18" charset="0"/>
                            </a:rPr>
                          </m:ctrlPr>
                        </m:sSupPr>
                        <m:e>
                          <m:r>
                            <a:rPr lang="es-PA" sz="4000" b="0" i="1" smtClean="0">
                              <a:latin typeface="Cambria Math" panose="02040503050406030204" pitchFamily="18" charset="0"/>
                              <a:ea typeface="Cambria Math" panose="02040503050406030204" pitchFamily="18" charset="0"/>
                            </a:rPr>
                            <m:t>10</m:t>
                          </m:r>
                        </m:e>
                        <m:sup>
                          <m:r>
                            <a:rPr lang="es-PA" sz="4000" b="0" i="1" smtClean="0">
                              <a:latin typeface="Cambria Math" panose="02040503050406030204" pitchFamily="18" charset="0"/>
                              <a:ea typeface="Cambria Math" panose="02040503050406030204" pitchFamily="18" charset="0"/>
                            </a:rPr>
                            <m:t>11</m:t>
                          </m:r>
                        </m:sup>
                      </m:sSup>
                      <m:r>
                        <a:rPr lang="es-PA" sz="4000" b="0" i="0" smtClean="0">
                          <a:latin typeface="Cambria Math" panose="02040503050406030204" pitchFamily="18" charset="0"/>
                          <a:ea typeface="Cambria Math" panose="02040503050406030204" pitchFamily="18" charset="0"/>
                        </a:rPr>
                        <m:t> </m:t>
                      </m:r>
                      <m:r>
                        <m:rPr>
                          <m:sty m:val="p"/>
                        </m:rPr>
                        <a:rPr lang="es-PA" sz="4000" b="0" i="0" smtClean="0">
                          <a:latin typeface="Cambria Math" panose="02040503050406030204" pitchFamily="18" charset="0"/>
                          <a:ea typeface="Cambria Math" panose="02040503050406030204" pitchFamily="18" charset="0"/>
                        </a:rPr>
                        <m:t>m</m:t>
                      </m:r>
                    </m:oMath>
                  </m:oMathPara>
                </a14:m>
                <a:br>
                  <a:rPr lang="es-PA" sz="4000" b="0" dirty="0">
                    <a:ea typeface="Cambria Math" panose="02040503050406030204" pitchFamily="18" charset="0"/>
                  </a:rPr>
                </a:br>
                <a:r>
                  <a:rPr lang="es-PA" sz="1800" b="0" dirty="0">
                    <a:solidFill>
                      <a:srgbClr val="92D050"/>
                    </a:solidFill>
                    <a:ea typeface="Cambria Math" panose="02040503050406030204" pitchFamily="18" charset="0"/>
                  </a:rPr>
                  <a:t>                                                  </a:t>
                </a:r>
                <a:br>
                  <a:rPr lang="es-PA" sz="1800" b="0" dirty="0">
                    <a:solidFill>
                      <a:srgbClr val="92D050"/>
                    </a:solidFill>
                    <a:ea typeface="Cambria Math" panose="02040503050406030204" pitchFamily="18" charset="0"/>
                  </a:rPr>
                </a:br>
                <a:r>
                  <a:rPr lang="es-PA" sz="1800" dirty="0">
                    <a:solidFill>
                      <a:srgbClr val="92D050"/>
                    </a:solidFill>
                    <a:ea typeface="Cambria Math" panose="02040503050406030204" pitchFamily="18" charset="0"/>
                  </a:rPr>
                  <a:t>                                                         </a:t>
                </a:r>
                <a:r>
                  <a:rPr lang="es-PA" sz="1800" b="0" dirty="0">
                    <a:solidFill>
                      <a:srgbClr val="92D050"/>
                    </a:solidFill>
                    <a:ea typeface="Cambria Math" panose="02040503050406030204" pitchFamily="18" charset="0"/>
                  </a:rPr>
                  <a:t> parte                </a:t>
                </a:r>
                <a:r>
                  <a:rPr lang="es-PA" sz="1800" b="0" dirty="0" err="1">
                    <a:solidFill>
                      <a:srgbClr val="92D050"/>
                    </a:solidFill>
                    <a:ea typeface="Cambria Math" panose="02040503050406030204" pitchFamily="18" charset="0"/>
                  </a:rPr>
                  <a:t>parte</a:t>
                </a:r>
                <a:br>
                  <a:rPr lang="es-PA" sz="1800" b="0" dirty="0">
                    <a:solidFill>
                      <a:srgbClr val="92D050"/>
                    </a:solidFill>
                    <a:ea typeface="Cambria Math" panose="02040503050406030204" pitchFamily="18" charset="0"/>
                  </a:rPr>
                </a:br>
                <a:r>
                  <a:rPr lang="es-PA" sz="1800" dirty="0">
                    <a:solidFill>
                      <a:srgbClr val="92D050"/>
                    </a:solidFill>
                    <a:ea typeface="Cambria Math" panose="02040503050406030204" pitchFamily="18" charset="0"/>
                  </a:rPr>
                  <a:t>                                                       decimal             potencial </a:t>
                </a:r>
                <a:endParaRPr lang="es-PA" sz="1800" dirty="0">
                  <a:solidFill>
                    <a:srgbClr val="92D050"/>
                  </a:solidFill>
                </a:endParaRPr>
              </a:p>
            </p:txBody>
          </p:sp>
        </mc:Choice>
        <mc:Fallback xmlns="">
          <p:sp>
            <p:nvSpPr>
              <p:cNvPr id="2" name="Title 1">
                <a:extLst>
                  <a:ext uri="{FF2B5EF4-FFF2-40B4-BE49-F238E27FC236}">
                    <a16:creationId xmlns:a16="http://schemas.microsoft.com/office/drawing/2014/main" id="{A045A85E-CD32-495B-9C5E-8283374548A9}"/>
                  </a:ext>
                </a:extLst>
              </p:cNvPr>
              <p:cNvSpPr>
                <a:spLocks noGrp="1" noRot="1" noChangeAspect="1" noMove="1" noResize="1" noEditPoints="1" noAdjustHandles="1" noChangeArrowheads="1" noChangeShapeType="1" noTextEdit="1"/>
              </p:cNvSpPr>
              <p:nvPr>
                <p:ph type="title"/>
              </p:nvPr>
            </p:nvSpPr>
            <p:spPr>
              <a:xfrm>
                <a:off x="856176" y="366218"/>
                <a:ext cx="10289619" cy="6491781"/>
              </a:xfrm>
              <a:blipFill>
                <a:blip r:embed="rId2"/>
                <a:stretch>
                  <a:fillRect l="-1185" r="-829"/>
                </a:stretch>
              </a:blipFill>
            </p:spPr>
            <p:txBody>
              <a:bodyPr/>
              <a:lstStyle/>
              <a:p>
                <a:r>
                  <a:rPr lang="es-PA">
                    <a:noFill/>
                  </a:rPr>
                  <a:t> </a:t>
                </a:r>
              </a:p>
            </p:txBody>
          </p:sp>
        </mc:Fallback>
      </mc:AlternateContent>
      <p:cxnSp>
        <p:nvCxnSpPr>
          <p:cNvPr id="4" name="Straight Connector 3">
            <a:extLst>
              <a:ext uri="{FF2B5EF4-FFF2-40B4-BE49-F238E27FC236}">
                <a16:creationId xmlns:a16="http://schemas.microsoft.com/office/drawing/2014/main" id="{BEE74CD2-72D9-420E-B69B-CA67F692E972}"/>
              </a:ext>
            </a:extLst>
          </p:cNvPr>
          <p:cNvCxnSpPr/>
          <p:nvPr/>
        </p:nvCxnSpPr>
        <p:spPr>
          <a:xfrm>
            <a:off x="4300151" y="5585254"/>
            <a:ext cx="113682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DD5FB48-E826-4066-BD08-3AF02C9C84E0}"/>
              </a:ext>
            </a:extLst>
          </p:cNvPr>
          <p:cNvCxnSpPr/>
          <p:nvPr/>
        </p:nvCxnSpPr>
        <p:spPr>
          <a:xfrm flipV="1">
            <a:off x="5436973" y="5362832"/>
            <a:ext cx="0" cy="2224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61188566-BA81-461D-8D23-E4D816343D74}"/>
              </a:ext>
            </a:extLst>
          </p:cNvPr>
          <p:cNvCxnSpPr/>
          <p:nvPr/>
        </p:nvCxnSpPr>
        <p:spPr>
          <a:xfrm flipV="1">
            <a:off x="4300151" y="5362832"/>
            <a:ext cx="0" cy="2224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3547685-7B5F-4940-B732-AEFCBEB94D5E}"/>
              </a:ext>
            </a:extLst>
          </p:cNvPr>
          <p:cNvCxnSpPr/>
          <p:nvPr/>
        </p:nvCxnSpPr>
        <p:spPr>
          <a:xfrm>
            <a:off x="6000985" y="5362832"/>
            <a:ext cx="0" cy="22242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10B8F11-0180-4017-ABFA-DD8A1A618DB2}"/>
              </a:ext>
            </a:extLst>
          </p:cNvPr>
          <p:cNvCxnSpPr/>
          <p:nvPr/>
        </p:nvCxnSpPr>
        <p:spPr>
          <a:xfrm>
            <a:off x="6000985" y="5585254"/>
            <a:ext cx="9805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634463A-55D2-4251-A9BB-E4805F6CEFE5}"/>
              </a:ext>
            </a:extLst>
          </p:cNvPr>
          <p:cNvCxnSpPr/>
          <p:nvPr/>
        </p:nvCxnSpPr>
        <p:spPr>
          <a:xfrm flipV="1">
            <a:off x="6981568" y="5362832"/>
            <a:ext cx="0" cy="22242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801768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32CAE053-3795-4144-ADE1-315661BCAD62}"/>
                  </a:ext>
                </a:extLst>
              </p:cNvPr>
              <p:cNvSpPr>
                <a:spLocks noGrp="1"/>
              </p:cNvSpPr>
              <p:nvPr>
                <p:ph type="title"/>
              </p:nvPr>
            </p:nvSpPr>
            <p:spPr>
              <a:xfrm>
                <a:off x="309402" y="2889492"/>
                <a:ext cx="10895100" cy="1400530"/>
              </a:xfrm>
            </p:spPr>
            <p:txBody>
              <a:bodyPr>
                <a:normAutofit fontScale="90000"/>
              </a:bodyPr>
              <a:lstStyle/>
              <a:p>
                <a:r>
                  <a:rPr lang="es-PA" sz="2800" dirty="0">
                    <a:ln>
                      <a:solidFill>
                        <a:schemeClr val="tx1">
                          <a:lumMod val="95000"/>
                        </a:schemeClr>
                      </a:solidFill>
                    </a:ln>
                  </a:rPr>
                  <a:t>Veamos otro ejemplo:</a:t>
                </a:r>
                <a:br>
                  <a:rPr lang="es-PA" sz="2800" dirty="0">
                    <a:ln>
                      <a:solidFill>
                        <a:schemeClr val="tx1">
                          <a:lumMod val="95000"/>
                        </a:schemeClr>
                      </a:solidFill>
                    </a:ln>
                  </a:rPr>
                </a:br>
                <a:r>
                  <a:rPr lang="es-PA" sz="2800" dirty="0">
                    <a:ln>
                      <a:solidFill>
                        <a:schemeClr val="tx1">
                          <a:lumMod val="95000"/>
                        </a:schemeClr>
                      </a:solidFill>
                    </a:ln>
                  </a:rPr>
                  <a:t>27 800 000 000 000 000 km</a:t>
                </a:r>
                <a:br>
                  <a:rPr lang="es-PA" sz="2800" dirty="0">
                    <a:ln>
                      <a:solidFill>
                        <a:schemeClr val="tx1">
                          <a:lumMod val="95000"/>
                        </a:schemeClr>
                      </a:solidFill>
                    </a:ln>
                  </a:rPr>
                </a:br>
                <a:r>
                  <a:rPr lang="es-PA" sz="2400" dirty="0">
                    <a:ln>
                      <a:solidFill>
                        <a:schemeClr val="accent3">
                          <a:lumMod val="75000"/>
                        </a:schemeClr>
                      </a:solidFill>
                    </a:ln>
                    <a:solidFill>
                      <a:srgbClr val="92D050"/>
                    </a:solidFill>
                  </a:rPr>
                  <a:t>En éste caso hay que correr la coma decimal, que está tácito después del último cero, 16 veces hacia la </a:t>
                </a:r>
                <a:r>
                  <a:rPr lang="es-PA" sz="2400" u="sng" dirty="0">
                    <a:ln>
                      <a:solidFill>
                        <a:schemeClr val="accent3">
                          <a:lumMod val="75000"/>
                        </a:schemeClr>
                      </a:solidFill>
                    </a:ln>
                    <a:solidFill>
                      <a:srgbClr val="92D050"/>
                    </a:solidFill>
                  </a:rPr>
                  <a:t>izquierda</a:t>
                </a:r>
                <a:r>
                  <a:rPr lang="es-PA" sz="2400" dirty="0">
                    <a:ln>
                      <a:solidFill>
                        <a:schemeClr val="accent3">
                          <a:lumMod val="75000"/>
                        </a:schemeClr>
                      </a:solidFill>
                    </a:ln>
                    <a:solidFill>
                      <a:srgbClr val="92D050"/>
                    </a:solidFill>
                  </a:rPr>
                  <a:t> , antes del primer digito (2), por lo tanto tenemos que:</a:t>
                </a:r>
                <a:br>
                  <a:rPr lang="es-PA" sz="2400" dirty="0">
                    <a:ln>
                      <a:solidFill>
                        <a:schemeClr val="tx1">
                          <a:lumMod val="95000"/>
                        </a:schemeClr>
                      </a:solidFill>
                    </a:ln>
                    <a:solidFill>
                      <a:srgbClr val="92D050"/>
                    </a:solidFill>
                  </a:rPr>
                </a:br>
                <a:r>
                  <a:rPr lang="es-PA" sz="2800" dirty="0">
                    <a:ln>
                      <a:solidFill>
                        <a:schemeClr val="tx1">
                          <a:lumMod val="95000"/>
                        </a:schemeClr>
                      </a:solidFill>
                    </a:ln>
                  </a:rPr>
                  <a:t>27 800 000 000 000 000 km = </a:t>
                </a:r>
                <a14:m>
                  <m:oMath xmlns:m="http://schemas.openxmlformats.org/officeDocument/2006/math">
                    <m:r>
                      <a:rPr lang="es-PA" sz="2800" b="0" i="1" smtClean="0">
                        <a:ln>
                          <a:solidFill>
                            <a:schemeClr val="tx1">
                              <a:lumMod val="95000"/>
                            </a:schemeClr>
                          </a:solidFill>
                        </a:ln>
                        <a:latin typeface="Cambria Math" panose="02040503050406030204" pitchFamily="18" charset="0"/>
                      </a:rPr>
                      <m:t>2,78</m:t>
                    </m:r>
                    <m:r>
                      <a:rPr lang="es-PA" sz="2800" b="0" i="1" smtClean="0">
                        <a:ln>
                          <a:solidFill>
                            <a:schemeClr val="tx1">
                              <a:lumMod val="95000"/>
                            </a:schemeClr>
                          </a:solidFill>
                        </a:ln>
                        <a:latin typeface="Cambria Math" panose="02040503050406030204" pitchFamily="18" charset="0"/>
                        <a:ea typeface="Cambria Math" panose="02040503050406030204" pitchFamily="18" charset="0"/>
                      </a:rPr>
                      <m:t>×</m:t>
                    </m:r>
                    <m:sSup>
                      <m:sSupPr>
                        <m:ctrlPr>
                          <a:rPr lang="es-PA" sz="2800" b="0" i="1" smtClean="0">
                            <a:ln>
                              <a:solidFill>
                                <a:schemeClr val="tx1">
                                  <a:lumMod val="95000"/>
                                </a:schemeClr>
                              </a:solidFill>
                            </a:ln>
                            <a:latin typeface="Cambria Math" panose="02040503050406030204" pitchFamily="18" charset="0"/>
                            <a:ea typeface="Cambria Math" panose="02040503050406030204" pitchFamily="18" charset="0"/>
                          </a:rPr>
                        </m:ctrlPr>
                      </m:sSupPr>
                      <m:e>
                        <m:r>
                          <a:rPr lang="es-PA" sz="2800" b="0" i="1" smtClean="0">
                            <a:ln>
                              <a:solidFill>
                                <a:schemeClr val="tx1">
                                  <a:lumMod val="95000"/>
                                </a:schemeClr>
                              </a:solidFill>
                            </a:ln>
                            <a:latin typeface="Cambria Math" panose="02040503050406030204" pitchFamily="18" charset="0"/>
                            <a:ea typeface="Cambria Math" panose="02040503050406030204" pitchFamily="18" charset="0"/>
                          </a:rPr>
                          <m:t>10</m:t>
                        </m:r>
                      </m:e>
                      <m:sup>
                        <m:r>
                          <a:rPr lang="es-PA" sz="2800" b="0" i="1" smtClean="0">
                            <a:ln>
                              <a:solidFill>
                                <a:schemeClr val="tx1">
                                  <a:lumMod val="95000"/>
                                </a:schemeClr>
                              </a:solidFill>
                            </a:ln>
                            <a:latin typeface="Cambria Math" panose="02040503050406030204" pitchFamily="18" charset="0"/>
                            <a:ea typeface="Cambria Math" panose="02040503050406030204" pitchFamily="18" charset="0"/>
                          </a:rPr>
                          <m:t>16 </m:t>
                        </m:r>
                      </m:sup>
                    </m:sSup>
                    <m:r>
                      <a:rPr lang="es-PA" sz="2800" b="0" i="1" smtClean="0">
                        <a:ln>
                          <a:solidFill>
                            <a:schemeClr val="tx1">
                              <a:lumMod val="95000"/>
                            </a:schemeClr>
                          </a:solidFill>
                        </a:ln>
                        <a:latin typeface="Cambria Math" panose="02040503050406030204" pitchFamily="18" charset="0"/>
                        <a:ea typeface="Cambria Math" panose="02040503050406030204" pitchFamily="18" charset="0"/>
                      </a:rPr>
                      <m:t>𝑘𝑚</m:t>
                    </m:r>
                  </m:oMath>
                </a14:m>
                <a:br>
                  <a:rPr lang="es-PA" sz="2800" u="sng" dirty="0">
                    <a:ln>
                      <a:solidFill>
                        <a:schemeClr val="tx1">
                          <a:lumMod val="95000"/>
                        </a:schemeClr>
                      </a:solidFill>
                    </a:ln>
                  </a:rPr>
                </a:br>
                <a:br>
                  <a:rPr lang="es-PA" sz="2800" u="sng" dirty="0">
                    <a:ln>
                      <a:solidFill>
                        <a:schemeClr val="tx1">
                          <a:lumMod val="95000"/>
                        </a:schemeClr>
                      </a:solidFill>
                    </a:ln>
                  </a:rPr>
                </a:br>
                <a:r>
                  <a:rPr lang="es-PA" sz="2800" dirty="0">
                    <a:ln>
                      <a:solidFill>
                        <a:schemeClr val="accent1">
                          <a:lumMod val="50000"/>
                        </a:schemeClr>
                      </a:solidFill>
                    </a:ln>
                    <a:solidFill>
                      <a:schemeClr val="accent1">
                        <a:lumMod val="75000"/>
                      </a:schemeClr>
                    </a:solidFill>
                  </a:rPr>
                  <a:t>En caso que el número sea muy pequeño tenemos que correr la coma hacia la </a:t>
                </a:r>
                <a:r>
                  <a:rPr lang="es-PA" sz="2800" u="sng" dirty="0">
                    <a:ln>
                      <a:solidFill>
                        <a:schemeClr val="accent1">
                          <a:lumMod val="50000"/>
                        </a:schemeClr>
                      </a:solidFill>
                    </a:ln>
                    <a:solidFill>
                      <a:schemeClr val="accent1">
                        <a:lumMod val="75000"/>
                      </a:schemeClr>
                    </a:solidFill>
                  </a:rPr>
                  <a:t>derecha</a:t>
                </a:r>
                <a:r>
                  <a:rPr lang="es-PA" sz="2800" dirty="0">
                    <a:ln>
                      <a:solidFill>
                        <a:schemeClr val="accent1">
                          <a:lumMod val="50000"/>
                        </a:schemeClr>
                      </a:solidFill>
                    </a:ln>
                    <a:solidFill>
                      <a:schemeClr val="accent1">
                        <a:lumMod val="75000"/>
                      </a:schemeClr>
                    </a:solidFill>
                  </a:rPr>
                  <a:t>.</a:t>
                </a:r>
                <a:br>
                  <a:rPr lang="es-PA" sz="2800" dirty="0">
                    <a:ln>
                      <a:solidFill>
                        <a:schemeClr val="accent1">
                          <a:lumMod val="50000"/>
                        </a:schemeClr>
                      </a:solidFill>
                    </a:ln>
                    <a:solidFill>
                      <a:schemeClr val="accent1">
                        <a:lumMod val="75000"/>
                      </a:schemeClr>
                    </a:solidFill>
                  </a:rPr>
                </a:br>
                <a:r>
                  <a:rPr lang="es-PA" sz="2800" dirty="0">
                    <a:ln>
                      <a:solidFill>
                        <a:schemeClr val="accent1">
                          <a:lumMod val="50000"/>
                        </a:schemeClr>
                      </a:solidFill>
                    </a:ln>
                    <a:solidFill>
                      <a:schemeClr val="accent1">
                        <a:lumMod val="75000"/>
                      </a:schemeClr>
                    </a:solidFill>
                  </a:rPr>
                  <a:t>Veamos:</a:t>
                </a:r>
                <a:br>
                  <a:rPr lang="es-PA" sz="2800" dirty="0">
                    <a:solidFill>
                      <a:schemeClr val="accent1">
                        <a:lumMod val="75000"/>
                      </a:schemeClr>
                    </a:solidFill>
                  </a:rPr>
                </a:br>
                <a:r>
                  <a:rPr lang="es-PA" sz="2800" dirty="0">
                    <a:solidFill>
                      <a:schemeClr val="accent1">
                        <a:lumMod val="75000"/>
                      </a:schemeClr>
                    </a:solidFill>
                  </a:rPr>
                  <a:t>        </a:t>
                </a:r>
                <a:r>
                  <a:rPr lang="es-PA" sz="2800" dirty="0">
                    <a:solidFill>
                      <a:schemeClr val="accent6">
                        <a:lumMod val="40000"/>
                        <a:lumOff val="60000"/>
                      </a:schemeClr>
                    </a:solidFill>
                  </a:rPr>
                  <a:t>0,000 000 056 2 CM =</a:t>
                </a:r>
                <a:r>
                  <a:rPr lang="es-PA" sz="2800" dirty="0">
                    <a:ln>
                      <a:solidFill>
                        <a:schemeClr val="tx1">
                          <a:lumMod val="95000"/>
                        </a:schemeClr>
                      </a:solidFill>
                    </a:ln>
                  </a:rPr>
                  <a:t> </a:t>
                </a:r>
                <a14:m>
                  <m:oMath xmlns:m="http://schemas.openxmlformats.org/officeDocument/2006/math">
                    <m:r>
                      <a:rPr lang="es-PA" sz="2800" i="1" dirty="0" smtClean="0">
                        <a:ln>
                          <a:solidFill>
                            <a:schemeClr val="tx1">
                              <a:lumMod val="95000"/>
                            </a:schemeClr>
                          </a:solidFill>
                        </a:ln>
                        <a:latin typeface="Cambria Math" panose="02040503050406030204" pitchFamily="18" charset="0"/>
                      </a:rPr>
                      <m:t>5</m:t>
                    </m:r>
                    <m:r>
                      <a:rPr lang="es-PA" sz="2800" b="0" i="1" dirty="0" smtClean="0">
                        <a:ln>
                          <a:solidFill>
                            <a:schemeClr val="tx1">
                              <a:lumMod val="95000"/>
                            </a:schemeClr>
                          </a:solidFill>
                        </a:ln>
                        <a:latin typeface="Cambria Math" panose="02040503050406030204" pitchFamily="18" charset="0"/>
                      </a:rPr>
                      <m:t>,62</m:t>
                    </m:r>
                    <m:r>
                      <a:rPr lang="es-PA" sz="2800" i="1">
                        <a:ln>
                          <a:solidFill>
                            <a:schemeClr val="tx1">
                              <a:lumMod val="95000"/>
                            </a:schemeClr>
                          </a:solidFill>
                        </a:ln>
                        <a:latin typeface="Cambria Math" panose="02040503050406030204" pitchFamily="18" charset="0"/>
                        <a:ea typeface="Cambria Math" panose="02040503050406030204" pitchFamily="18" charset="0"/>
                      </a:rPr>
                      <m:t>×</m:t>
                    </m:r>
                    <m:sSup>
                      <m:sSupPr>
                        <m:ctrlPr>
                          <a:rPr lang="es-PA" sz="2800" i="1">
                            <a:ln>
                              <a:solidFill>
                                <a:schemeClr val="tx1">
                                  <a:lumMod val="95000"/>
                                </a:schemeClr>
                              </a:solidFill>
                            </a:ln>
                            <a:latin typeface="Cambria Math" panose="02040503050406030204" pitchFamily="18" charset="0"/>
                            <a:ea typeface="Cambria Math" panose="02040503050406030204" pitchFamily="18" charset="0"/>
                          </a:rPr>
                        </m:ctrlPr>
                      </m:sSupPr>
                      <m:e>
                        <m:r>
                          <a:rPr lang="es-PA" sz="2800" i="1">
                            <a:ln>
                              <a:solidFill>
                                <a:schemeClr val="tx1">
                                  <a:lumMod val="95000"/>
                                </a:schemeClr>
                              </a:solidFill>
                            </a:ln>
                            <a:latin typeface="Cambria Math" panose="02040503050406030204" pitchFamily="18" charset="0"/>
                            <a:ea typeface="Cambria Math" panose="02040503050406030204" pitchFamily="18" charset="0"/>
                          </a:rPr>
                          <m:t>10</m:t>
                        </m:r>
                      </m:e>
                      <m:sup>
                        <m:r>
                          <a:rPr lang="es-PA" sz="2800" b="0" i="1" smtClean="0">
                            <a:ln>
                              <a:solidFill>
                                <a:schemeClr val="tx1">
                                  <a:lumMod val="95000"/>
                                </a:schemeClr>
                              </a:solidFill>
                            </a:ln>
                            <a:latin typeface="Cambria Math" panose="02040503050406030204" pitchFamily="18" charset="0"/>
                            <a:ea typeface="Cambria Math" panose="02040503050406030204" pitchFamily="18" charset="0"/>
                          </a:rPr>
                          <m:t>−8</m:t>
                        </m:r>
                        <m:r>
                          <a:rPr lang="es-PA" sz="2800" i="1">
                            <a:ln>
                              <a:solidFill>
                                <a:schemeClr val="tx1">
                                  <a:lumMod val="95000"/>
                                </a:schemeClr>
                              </a:solidFill>
                            </a:ln>
                            <a:latin typeface="Cambria Math" panose="02040503050406030204" pitchFamily="18" charset="0"/>
                            <a:ea typeface="Cambria Math" panose="02040503050406030204" pitchFamily="18" charset="0"/>
                          </a:rPr>
                          <m:t> </m:t>
                        </m:r>
                      </m:sup>
                    </m:sSup>
                    <m:r>
                      <a:rPr lang="es-PA" sz="2800" b="0" i="1" smtClean="0">
                        <a:ln>
                          <a:solidFill>
                            <a:schemeClr val="tx1">
                              <a:lumMod val="95000"/>
                            </a:schemeClr>
                          </a:solidFill>
                        </a:ln>
                        <a:latin typeface="Cambria Math" panose="02040503050406030204" pitchFamily="18" charset="0"/>
                        <a:ea typeface="Cambria Math" panose="02040503050406030204" pitchFamily="18" charset="0"/>
                      </a:rPr>
                      <m:t>𝐶</m:t>
                    </m:r>
                    <m:r>
                      <a:rPr lang="es-PA" sz="2800" i="1">
                        <a:ln>
                          <a:solidFill>
                            <a:schemeClr val="tx1">
                              <a:lumMod val="95000"/>
                            </a:schemeClr>
                          </a:solidFill>
                        </a:ln>
                        <a:latin typeface="Cambria Math" panose="02040503050406030204" pitchFamily="18" charset="0"/>
                        <a:ea typeface="Cambria Math" panose="02040503050406030204" pitchFamily="18" charset="0"/>
                      </a:rPr>
                      <m:t>𝑚</m:t>
                    </m:r>
                  </m:oMath>
                </a14:m>
                <a:br>
                  <a:rPr lang="es-PA" sz="2800" dirty="0"/>
                </a:br>
                <a:br>
                  <a:rPr lang="es-PA" sz="2800" dirty="0"/>
                </a:br>
                <a:r>
                  <a:rPr lang="es-PA" sz="2400" dirty="0"/>
                  <a:t>Recuerde que la parte decimal debe ser un numero comprendido entre 1 y 10, en éste caso 5,62 para ello hay que correr la coma decimal 8 veces a la </a:t>
                </a:r>
                <a:r>
                  <a:rPr lang="es-PA" sz="2400" u="sng" dirty="0">
                    <a:effectLst>
                      <a:outerShdw blurRad="38100" dist="38100" dir="2700000" algn="tl">
                        <a:srgbClr val="000000">
                          <a:alpha val="43137"/>
                        </a:srgbClr>
                      </a:outerShdw>
                    </a:effectLst>
                  </a:rPr>
                  <a:t>derecha</a:t>
                </a:r>
                <a:r>
                  <a:rPr lang="es-PA" sz="2400" dirty="0"/>
                  <a:t>, y se indica con un signo negativo </a:t>
                </a:r>
                <a:br>
                  <a:rPr lang="es-PA" sz="2400" dirty="0"/>
                </a:br>
                <a:endParaRPr lang="es-PA" sz="2400" u="sng" dirty="0"/>
              </a:p>
            </p:txBody>
          </p:sp>
        </mc:Choice>
        <mc:Fallback xmlns="">
          <p:sp>
            <p:nvSpPr>
              <p:cNvPr id="2" name="Title 1">
                <a:extLst>
                  <a:ext uri="{FF2B5EF4-FFF2-40B4-BE49-F238E27FC236}">
                    <a16:creationId xmlns:a16="http://schemas.microsoft.com/office/drawing/2014/main" id="{32CAE053-3795-4144-ADE1-315661BCAD62}"/>
                  </a:ext>
                </a:extLst>
              </p:cNvPr>
              <p:cNvSpPr>
                <a:spLocks noGrp="1" noRot="1" noChangeAspect="1" noMove="1" noResize="1" noEditPoints="1" noAdjustHandles="1" noChangeArrowheads="1" noChangeShapeType="1" noTextEdit="1"/>
              </p:cNvSpPr>
              <p:nvPr>
                <p:ph type="title"/>
              </p:nvPr>
            </p:nvSpPr>
            <p:spPr>
              <a:xfrm>
                <a:off x="309402" y="2889492"/>
                <a:ext cx="10895100" cy="1400530"/>
              </a:xfrm>
              <a:blipFill>
                <a:blip r:embed="rId2"/>
                <a:stretch>
                  <a:fillRect l="-727" t="-132174" r="-1063" b="-125652"/>
                </a:stretch>
              </a:blipFill>
            </p:spPr>
            <p:txBody>
              <a:bodyPr/>
              <a:lstStyle/>
              <a:p>
                <a:r>
                  <a:rPr lang="es-PA">
                    <a:noFill/>
                  </a:rPr>
                  <a:t> </a:t>
                </a:r>
              </a:p>
            </p:txBody>
          </p:sp>
        </mc:Fallback>
      </mc:AlternateContent>
      <p:sp>
        <p:nvSpPr>
          <p:cNvPr id="5" name="Arrow: Down 4">
            <a:extLst>
              <a:ext uri="{FF2B5EF4-FFF2-40B4-BE49-F238E27FC236}">
                <a16:creationId xmlns:a16="http://schemas.microsoft.com/office/drawing/2014/main" id="{91EEB8B3-3885-45F2-B67C-EF1066B77A99}"/>
              </a:ext>
            </a:extLst>
          </p:cNvPr>
          <p:cNvSpPr/>
          <p:nvPr/>
        </p:nvSpPr>
        <p:spPr>
          <a:xfrm rot="5400000">
            <a:off x="2071557" y="1413834"/>
            <a:ext cx="220578" cy="3171891"/>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s-PA" dirty="0"/>
          </a:p>
        </p:txBody>
      </p:sp>
      <p:sp>
        <p:nvSpPr>
          <p:cNvPr id="6" name="Arrow: Right 5">
            <a:extLst>
              <a:ext uri="{FF2B5EF4-FFF2-40B4-BE49-F238E27FC236}">
                <a16:creationId xmlns:a16="http://schemas.microsoft.com/office/drawing/2014/main" id="{FCFB55DE-16B0-47AB-A7C5-47BB17D17180}"/>
              </a:ext>
            </a:extLst>
          </p:cNvPr>
          <p:cNvSpPr/>
          <p:nvPr/>
        </p:nvSpPr>
        <p:spPr>
          <a:xfrm>
            <a:off x="1326371" y="4597547"/>
            <a:ext cx="1710949" cy="97743"/>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s-PA"/>
          </a:p>
        </p:txBody>
      </p:sp>
    </p:spTree>
    <p:extLst>
      <p:ext uri="{BB962C8B-B14F-4D97-AF65-F5344CB8AC3E}">
        <p14:creationId xmlns:p14="http://schemas.microsoft.com/office/powerpoint/2010/main" val="4437750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2642ADDF-1DEA-445F-B074-EE623C607892}"/>
                  </a:ext>
                </a:extLst>
              </p:cNvPr>
              <p:cNvSpPr>
                <a:spLocks noGrp="1"/>
              </p:cNvSpPr>
              <p:nvPr>
                <p:ph type="title"/>
              </p:nvPr>
            </p:nvSpPr>
            <p:spPr>
              <a:xfrm>
                <a:off x="635837" y="1788359"/>
                <a:ext cx="11092808" cy="1400530"/>
              </a:xfrm>
            </p:spPr>
            <p:txBody>
              <a:bodyPr>
                <a:normAutofit fontScale="90000"/>
              </a:bodyPr>
              <a:lstStyle/>
              <a:p>
                <a:r>
                  <a:rPr lang="es-PA" sz="2800" dirty="0"/>
                  <a:t>Por lo tanto:</a:t>
                </a:r>
                <a:br>
                  <a:rPr lang="es-PA" sz="2800" dirty="0"/>
                </a:br>
                <a:r>
                  <a:rPr lang="es-PA" sz="2800" dirty="0"/>
                  <a:t>0,000 000 056 2 cm = </a:t>
                </a:r>
                <a14:m>
                  <m:oMath xmlns:m="http://schemas.openxmlformats.org/officeDocument/2006/math">
                    <m:r>
                      <a:rPr lang="es-PA" sz="2800" b="0" i="1" smtClean="0">
                        <a:latin typeface="Cambria Math" panose="02040503050406030204" pitchFamily="18" charset="0"/>
                      </a:rPr>
                      <m:t>5,62</m:t>
                    </m:r>
                    <m:r>
                      <a:rPr lang="es-PA" sz="2800" b="0" i="1" smtClean="0">
                        <a:latin typeface="Cambria Math" panose="02040503050406030204" pitchFamily="18" charset="0"/>
                        <a:ea typeface="Cambria Math" panose="02040503050406030204" pitchFamily="18" charset="0"/>
                      </a:rPr>
                      <m:t>×</m:t>
                    </m:r>
                    <m:sSup>
                      <m:sSupPr>
                        <m:ctrlPr>
                          <a:rPr lang="es-PA" sz="2800" b="0" i="1" smtClean="0">
                            <a:latin typeface="Cambria Math" panose="02040503050406030204" pitchFamily="18" charset="0"/>
                            <a:ea typeface="Cambria Math" panose="02040503050406030204" pitchFamily="18" charset="0"/>
                          </a:rPr>
                        </m:ctrlPr>
                      </m:sSupPr>
                      <m:e>
                        <m:r>
                          <a:rPr lang="es-PA" sz="2800" b="0" i="1" smtClean="0">
                            <a:latin typeface="Cambria Math" panose="02040503050406030204" pitchFamily="18" charset="0"/>
                            <a:ea typeface="Cambria Math" panose="02040503050406030204" pitchFamily="18" charset="0"/>
                          </a:rPr>
                          <m:t>10</m:t>
                        </m:r>
                      </m:e>
                      <m:sup>
                        <m:r>
                          <a:rPr lang="es-PA" sz="2800" b="0" i="1" smtClean="0">
                            <a:latin typeface="Cambria Math" panose="02040503050406030204" pitchFamily="18" charset="0"/>
                            <a:ea typeface="Cambria Math" panose="02040503050406030204" pitchFamily="18" charset="0"/>
                          </a:rPr>
                          <m:t>−8</m:t>
                        </m:r>
                      </m:sup>
                    </m:sSup>
                  </m:oMath>
                </a14:m>
                <a:r>
                  <a:rPr lang="es-PA" sz="2800" dirty="0"/>
                  <a:t> km</a:t>
                </a:r>
                <a:br>
                  <a:rPr lang="es-PA" sz="2800" dirty="0"/>
                </a:br>
                <a:br>
                  <a:rPr lang="es-PA" sz="2800" dirty="0"/>
                </a:br>
                <a:r>
                  <a:rPr lang="es-PA" sz="2800" dirty="0">
                    <a:ln>
                      <a:solidFill>
                        <a:schemeClr val="tx1">
                          <a:lumMod val="95000"/>
                        </a:schemeClr>
                      </a:solidFill>
                    </a:ln>
                    <a:solidFill>
                      <a:srgbClr val="00B050"/>
                    </a:solidFill>
                  </a:rPr>
                  <a:t>Otros ejemplos:</a:t>
                </a:r>
                <a:br>
                  <a:rPr lang="es-PA" sz="2800" dirty="0">
                    <a:ln>
                      <a:solidFill>
                        <a:schemeClr val="tx1">
                          <a:lumMod val="95000"/>
                        </a:schemeClr>
                      </a:solidFill>
                    </a:ln>
                    <a:solidFill>
                      <a:srgbClr val="00B050"/>
                    </a:solidFill>
                  </a:rPr>
                </a:br>
                <a:r>
                  <a:rPr lang="es-PA" sz="2800" dirty="0">
                    <a:ln>
                      <a:solidFill>
                        <a:schemeClr val="tx1">
                          <a:lumMod val="95000"/>
                        </a:schemeClr>
                      </a:solidFill>
                    </a:ln>
                    <a:solidFill>
                      <a:schemeClr val="accent1"/>
                    </a:solidFill>
                  </a:rPr>
                  <a:t>1) 82 300 000 kg       = </a:t>
                </a:r>
                <a14:m>
                  <m:oMath xmlns:m="http://schemas.openxmlformats.org/officeDocument/2006/math">
                    <m:r>
                      <a:rPr lang="es-PA" sz="2800" b="0" i="1" smtClean="0">
                        <a:ln>
                          <a:solidFill>
                            <a:schemeClr val="tx1">
                              <a:lumMod val="95000"/>
                            </a:schemeClr>
                          </a:solidFill>
                        </a:ln>
                        <a:solidFill>
                          <a:schemeClr val="accent1"/>
                        </a:solidFill>
                        <a:latin typeface="Cambria Math" panose="02040503050406030204" pitchFamily="18" charset="0"/>
                      </a:rPr>
                      <m:t>8,23</m:t>
                    </m:r>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m:t>
                    </m:r>
                    <m:sSup>
                      <m:sSupPr>
                        <m:ctrlP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ctrlPr>
                      </m:sSupPr>
                      <m:e>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10</m:t>
                        </m:r>
                      </m:e>
                      <m:sup>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7</m:t>
                        </m:r>
                      </m:sup>
                    </m:sSup>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 </m:t>
                    </m:r>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𝑘𝑔</m:t>
                    </m:r>
                  </m:oMath>
                </a14:m>
                <a:br>
                  <a:rPr lang="es-PA" sz="2800" dirty="0">
                    <a:ln>
                      <a:solidFill>
                        <a:schemeClr val="tx1">
                          <a:lumMod val="95000"/>
                        </a:schemeClr>
                      </a:solidFill>
                    </a:ln>
                  </a:rPr>
                </a:br>
                <a:r>
                  <a:rPr lang="es-PA" sz="2800" dirty="0">
                    <a:ln>
                      <a:solidFill>
                        <a:schemeClr val="tx1">
                          <a:lumMod val="95000"/>
                        </a:schemeClr>
                      </a:solidFill>
                    </a:ln>
                    <a:solidFill>
                      <a:schemeClr val="accent1"/>
                    </a:solidFill>
                  </a:rPr>
                  <a:t>2) 0,000 0034 5 mm</a:t>
                </a:r>
                <a:r>
                  <a:rPr lang="es-PA" sz="2800" dirty="0">
                    <a:ln>
                      <a:solidFill>
                        <a:schemeClr val="tx1">
                          <a:lumMod val="95000"/>
                        </a:schemeClr>
                      </a:solidFill>
                    </a:ln>
                  </a:rPr>
                  <a:t>  </a:t>
                </a:r>
                <a:r>
                  <a:rPr lang="es-PA" sz="2800" dirty="0">
                    <a:ln>
                      <a:solidFill>
                        <a:schemeClr val="tx1">
                          <a:lumMod val="95000"/>
                        </a:schemeClr>
                      </a:solidFill>
                    </a:ln>
                    <a:solidFill>
                      <a:schemeClr val="accent1"/>
                    </a:solidFill>
                  </a:rPr>
                  <a:t>= </a:t>
                </a:r>
                <a14:m>
                  <m:oMath xmlns:m="http://schemas.openxmlformats.org/officeDocument/2006/math">
                    <m:r>
                      <a:rPr lang="es-PA" sz="2800" b="0" i="1" smtClean="0">
                        <a:ln>
                          <a:solidFill>
                            <a:schemeClr val="tx1">
                              <a:lumMod val="95000"/>
                            </a:schemeClr>
                          </a:solidFill>
                        </a:ln>
                        <a:solidFill>
                          <a:schemeClr val="accent1"/>
                        </a:solidFill>
                        <a:latin typeface="Cambria Math" panose="02040503050406030204" pitchFamily="18" charset="0"/>
                      </a:rPr>
                      <m:t>3,45</m:t>
                    </m:r>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m:t>
                    </m:r>
                    <m:sSup>
                      <m:sSupPr>
                        <m:ctrlP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ctrlPr>
                      </m:sSupPr>
                      <m:e>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10</m:t>
                        </m:r>
                      </m:e>
                      <m:sup>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−6 </m:t>
                        </m:r>
                      </m:sup>
                    </m:sSup>
                  </m:oMath>
                </a14:m>
                <a:r>
                  <a:rPr lang="es-PA" sz="2800" dirty="0">
                    <a:ln>
                      <a:solidFill>
                        <a:schemeClr val="tx1">
                          <a:lumMod val="95000"/>
                        </a:schemeClr>
                      </a:solidFill>
                    </a:ln>
                  </a:rPr>
                  <a:t> </a:t>
                </a:r>
                <a:r>
                  <a:rPr lang="es-PA" sz="2800" dirty="0">
                    <a:ln>
                      <a:solidFill>
                        <a:schemeClr val="tx1">
                          <a:lumMod val="95000"/>
                        </a:schemeClr>
                      </a:solidFill>
                    </a:ln>
                    <a:solidFill>
                      <a:schemeClr val="accent1"/>
                    </a:solidFill>
                  </a:rPr>
                  <a:t>mm</a:t>
                </a:r>
                <a:br>
                  <a:rPr lang="es-PA" sz="2800" dirty="0">
                    <a:ln>
                      <a:solidFill>
                        <a:schemeClr val="tx1">
                          <a:lumMod val="95000"/>
                        </a:schemeClr>
                      </a:solidFill>
                    </a:ln>
                    <a:solidFill>
                      <a:schemeClr val="accent1"/>
                    </a:solidFill>
                  </a:rPr>
                </a:br>
                <a:r>
                  <a:rPr lang="es-PA" sz="2800" dirty="0">
                    <a:ln>
                      <a:solidFill>
                        <a:schemeClr val="tx1">
                          <a:lumMod val="95000"/>
                        </a:schemeClr>
                      </a:solidFill>
                    </a:ln>
                    <a:solidFill>
                      <a:schemeClr val="accent1"/>
                    </a:solidFill>
                  </a:rPr>
                  <a:t>3) 654,0 km                = </a:t>
                </a:r>
                <a14:m>
                  <m:oMath xmlns:m="http://schemas.openxmlformats.org/officeDocument/2006/math">
                    <m:r>
                      <a:rPr lang="es-PA" sz="2800" b="0" i="1" smtClean="0">
                        <a:ln>
                          <a:solidFill>
                            <a:schemeClr val="tx1">
                              <a:lumMod val="95000"/>
                            </a:schemeClr>
                          </a:solidFill>
                        </a:ln>
                        <a:solidFill>
                          <a:schemeClr val="accent1"/>
                        </a:solidFill>
                        <a:latin typeface="Cambria Math" panose="02040503050406030204" pitchFamily="18" charset="0"/>
                      </a:rPr>
                      <m:t>6,54</m:t>
                    </m:r>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m:t>
                    </m:r>
                    <m:sSup>
                      <m:sSupPr>
                        <m:ctrlP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ctrlPr>
                      </m:sSupPr>
                      <m:e>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10</m:t>
                        </m:r>
                      </m:e>
                      <m:sup>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2</m:t>
                        </m:r>
                      </m:sup>
                    </m:sSup>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 </m:t>
                    </m:r>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𝑘𝑚</m:t>
                    </m:r>
                  </m:oMath>
                </a14:m>
                <a:br>
                  <a:rPr lang="es-PA" sz="2800" dirty="0">
                    <a:ln>
                      <a:solidFill>
                        <a:schemeClr val="tx1">
                          <a:lumMod val="95000"/>
                        </a:schemeClr>
                      </a:solidFill>
                    </a:ln>
                  </a:rPr>
                </a:br>
                <a:r>
                  <a:rPr lang="es-PA" sz="2800" dirty="0">
                    <a:ln>
                      <a:solidFill>
                        <a:schemeClr val="tx1">
                          <a:lumMod val="95000"/>
                        </a:schemeClr>
                      </a:solidFill>
                    </a:ln>
                    <a:solidFill>
                      <a:schemeClr val="accent1"/>
                    </a:solidFill>
                  </a:rPr>
                  <a:t>4) 0,004 456 </a:t>
                </a:r>
                <a14:m>
                  <m:oMath xmlns:m="http://schemas.openxmlformats.org/officeDocument/2006/math">
                    <m:f>
                      <m:fPr>
                        <m:type m:val="skw"/>
                        <m:ctrlPr>
                          <a:rPr lang="es-PA" sz="2800" i="1" smtClean="0">
                            <a:ln>
                              <a:solidFill>
                                <a:schemeClr val="tx1">
                                  <a:lumMod val="95000"/>
                                </a:schemeClr>
                              </a:solidFill>
                            </a:ln>
                            <a:solidFill>
                              <a:schemeClr val="accent1"/>
                            </a:solidFill>
                            <a:latin typeface="Cambria Math" panose="02040503050406030204" pitchFamily="18" charset="0"/>
                          </a:rPr>
                        </m:ctrlPr>
                      </m:fPr>
                      <m:num>
                        <m:r>
                          <a:rPr lang="es-PA" sz="2800" b="0" i="1" smtClean="0">
                            <a:ln>
                              <a:solidFill>
                                <a:schemeClr val="tx1">
                                  <a:lumMod val="95000"/>
                                </a:schemeClr>
                              </a:solidFill>
                            </a:ln>
                            <a:solidFill>
                              <a:schemeClr val="accent1"/>
                            </a:solidFill>
                            <a:latin typeface="Cambria Math" panose="02040503050406030204" pitchFamily="18" charset="0"/>
                          </a:rPr>
                          <m:t>𝑚</m:t>
                        </m:r>
                      </m:num>
                      <m:den>
                        <m:r>
                          <a:rPr lang="es-PA" sz="2800" b="0" i="1" smtClean="0">
                            <a:ln>
                              <a:solidFill>
                                <a:schemeClr val="tx1">
                                  <a:lumMod val="95000"/>
                                </a:schemeClr>
                              </a:solidFill>
                            </a:ln>
                            <a:solidFill>
                              <a:schemeClr val="accent1"/>
                            </a:solidFill>
                            <a:latin typeface="Cambria Math" panose="02040503050406030204" pitchFamily="18" charset="0"/>
                          </a:rPr>
                          <m:t>𝑠</m:t>
                        </m:r>
                      </m:den>
                    </m:f>
                  </m:oMath>
                </a14:m>
                <a:r>
                  <a:rPr lang="es-PA" sz="2800" dirty="0">
                    <a:ln>
                      <a:solidFill>
                        <a:schemeClr val="tx1">
                          <a:lumMod val="95000"/>
                        </a:schemeClr>
                      </a:solidFill>
                    </a:ln>
                  </a:rPr>
                  <a:t>         </a:t>
                </a:r>
                <a:r>
                  <a:rPr lang="es-PA" sz="2800" dirty="0">
                    <a:ln>
                      <a:solidFill>
                        <a:schemeClr val="tx1">
                          <a:lumMod val="95000"/>
                        </a:schemeClr>
                      </a:solidFill>
                    </a:ln>
                    <a:solidFill>
                      <a:schemeClr val="accent1"/>
                    </a:solidFill>
                  </a:rPr>
                  <a:t>= </a:t>
                </a:r>
                <a14:m>
                  <m:oMath xmlns:m="http://schemas.openxmlformats.org/officeDocument/2006/math">
                    <m:r>
                      <a:rPr lang="es-PA" sz="2800" b="0" i="1" smtClean="0">
                        <a:ln>
                          <a:solidFill>
                            <a:schemeClr val="tx1">
                              <a:lumMod val="95000"/>
                            </a:schemeClr>
                          </a:solidFill>
                        </a:ln>
                        <a:solidFill>
                          <a:schemeClr val="accent1"/>
                        </a:solidFill>
                        <a:latin typeface="Cambria Math" panose="02040503050406030204" pitchFamily="18" charset="0"/>
                      </a:rPr>
                      <m:t>4,456</m:t>
                    </m:r>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m:t>
                    </m:r>
                    <m:sSup>
                      <m:sSupPr>
                        <m:ctrlP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ctrlPr>
                      </m:sSupPr>
                      <m:e>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10</m:t>
                        </m:r>
                      </m:e>
                      <m:sup>
                        <m:r>
                          <a:rPr lang="es-PA" sz="2800" b="0" i="1" smtClean="0">
                            <a:ln>
                              <a:solidFill>
                                <a:schemeClr val="tx1">
                                  <a:lumMod val="95000"/>
                                </a:schemeClr>
                              </a:solidFill>
                            </a:ln>
                            <a:solidFill>
                              <a:schemeClr val="accent1"/>
                            </a:solidFill>
                            <a:latin typeface="Cambria Math" panose="02040503050406030204" pitchFamily="18" charset="0"/>
                            <a:ea typeface="Cambria Math" panose="02040503050406030204" pitchFamily="18" charset="0"/>
                          </a:rPr>
                          <m:t>−3</m:t>
                        </m:r>
                      </m:sup>
                    </m:sSup>
                  </m:oMath>
                </a14:m>
                <a:r>
                  <a:rPr lang="es-PA" sz="2800" dirty="0">
                    <a:ln>
                      <a:solidFill>
                        <a:schemeClr val="tx1">
                          <a:lumMod val="95000"/>
                        </a:schemeClr>
                      </a:solidFill>
                    </a:ln>
                    <a:solidFill>
                      <a:schemeClr val="accent1"/>
                    </a:solidFill>
                  </a:rPr>
                  <a:t> </a:t>
                </a:r>
                <a14:m>
                  <m:oMath xmlns:m="http://schemas.openxmlformats.org/officeDocument/2006/math">
                    <m:f>
                      <m:fPr>
                        <m:type m:val="skw"/>
                        <m:ctrlPr>
                          <a:rPr lang="es-PA" sz="2800" i="1" dirty="0" smtClean="0">
                            <a:ln>
                              <a:solidFill>
                                <a:schemeClr val="tx1">
                                  <a:lumMod val="95000"/>
                                </a:schemeClr>
                              </a:solidFill>
                            </a:ln>
                            <a:solidFill>
                              <a:schemeClr val="accent1"/>
                            </a:solidFill>
                            <a:latin typeface="Cambria Math" panose="02040503050406030204" pitchFamily="18" charset="0"/>
                          </a:rPr>
                        </m:ctrlPr>
                      </m:fPr>
                      <m:num>
                        <m:r>
                          <a:rPr lang="es-PA" sz="2800" b="0" i="1" dirty="0" smtClean="0">
                            <a:ln>
                              <a:solidFill>
                                <a:schemeClr val="tx1">
                                  <a:lumMod val="95000"/>
                                </a:schemeClr>
                              </a:solidFill>
                            </a:ln>
                            <a:solidFill>
                              <a:schemeClr val="accent1"/>
                            </a:solidFill>
                            <a:latin typeface="Cambria Math" panose="02040503050406030204" pitchFamily="18" charset="0"/>
                          </a:rPr>
                          <m:t>𝑚</m:t>
                        </m:r>
                      </m:num>
                      <m:den>
                        <m:r>
                          <a:rPr lang="es-PA" sz="2800" b="0" i="1" dirty="0" smtClean="0">
                            <a:ln>
                              <a:solidFill>
                                <a:schemeClr val="tx1">
                                  <a:lumMod val="95000"/>
                                </a:schemeClr>
                              </a:solidFill>
                            </a:ln>
                            <a:solidFill>
                              <a:schemeClr val="accent1"/>
                            </a:solidFill>
                            <a:latin typeface="Cambria Math" panose="02040503050406030204" pitchFamily="18" charset="0"/>
                          </a:rPr>
                          <m:t>𝑠</m:t>
                        </m:r>
                      </m:den>
                    </m:f>
                  </m:oMath>
                </a14:m>
                <a:endParaRPr lang="es-PA" sz="2800" dirty="0"/>
              </a:p>
            </p:txBody>
          </p:sp>
        </mc:Choice>
        <mc:Fallback xmlns="">
          <p:sp>
            <p:nvSpPr>
              <p:cNvPr id="2" name="Title 1">
                <a:extLst>
                  <a:ext uri="{FF2B5EF4-FFF2-40B4-BE49-F238E27FC236}">
                    <a16:creationId xmlns:a16="http://schemas.microsoft.com/office/drawing/2014/main" id="{2642ADDF-1DEA-445F-B074-EE623C607892}"/>
                  </a:ext>
                </a:extLst>
              </p:cNvPr>
              <p:cNvSpPr>
                <a:spLocks noGrp="1" noRot="1" noChangeAspect="1" noMove="1" noResize="1" noEditPoints="1" noAdjustHandles="1" noChangeArrowheads="1" noChangeShapeType="1" noTextEdit="1"/>
              </p:cNvSpPr>
              <p:nvPr>
                <p:ph type="title"/>
              </p:nvPr>
            </p:nvSpPr>
            <p:spPr>
              <a:xfrm>
                <a:off x="635837" y="1788359"/>
                <a:ext cx="11092808" cy="1400530"/>
              </a:xfrm>
              <a:blipFill>
                <a:blip r:embed="rId2"/>
                <a:stretch>
                  <a:fillRect l="-879" t="-57391" b="-47391"/>
                </a:stretch>
              </a:blipFill>
            </p:spPr>
            <p:txBody>
              <a:bodyPr/>
              <a:lstStyle/>
              <a:p>
                <a:r>
                  <a:rPr lang="es-PA">
                    <a:noFill/>
                  </a:rPr>
                  <a:t> </a:t>
                </a:r>
              </a:p>
            </p:txBody>
          </p:sp>
        </mc:Fallback>
      </mc:AlternateContent>
    </p:spTree>
    <p:extLst>
      <p:ext uri="{BB962C8B-B14F-4D97-AF65-F5344CB8AC3E}">
        <p14:creationId xmlns:p14="http://schemas.microsoft.com/office/powerpoint/2010/main" val="114958404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Circuit</Template>
  <TotalTime>300</TotalTime>
  <Words>1034</Words>
  <Application>Microsoft Office PowerPoint</Application>
  <PresentationFormat>Widescreen</PresentationFormat>
  <Paragraphs>16</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Cambria Math</vt:lpstr>
      <vt:lpstr>Tw Cen MT</vt:lpstr>
      <vt:lpstr>Circuit</vt:lpstr>
      <vt:lpstr>Notación CIENTIFICA</vt:lpstr>
      <vt:lpstr>La notación científica es una forma de escribir números, cuya escritura es muy larga ya sea porque el número es muy pequeño o muy grande. La notación científica consiste en recortar la escritura de esos números. </vt:lpstr>
      <vt:lpstr>Veamos algunos ejemplos.  La distancia que hay entre la tierra y la luna es aproximadamente 384 000 000 metros. Éste es un número muy grande por ende su escritura también lo es. La masa de un protón es aproximadamente: 0,000 000 000 000 000 000 000 000 001 673 kg. Éste es un numero muy pequeño, requiere de muchos ceros, por ende su escritura es muy larga. Otros ejemplos de números cuya escritura son muy largas: Masa de la tierra:  5 974 000 000 000 000 000 000 000 kg Diámetro de la tierra: 12 740 000 m Carga de un electrón: 16 020 000 000 000 000 000 Coulomb ¡¡Ahora imagínese si multiplicáramos estos números!! </vt:lpstr>
      <vt:lpstr>Cómo escribir números en notación científica  La notación científica (nc) utiliza dos factores para representar números cuya escritura es muy larga. Uno de los factores es un número decimal (n) igual o mayor que uno pero menor que 10. El otro factor es una potencia de base 10 con exponente entero (10^x). n×10^x Donde 1≤n&lt;10     y       x es un entero positivo o negativo            </vt:lpstr>
      <vt:lpstr>Observe los siguientes ejemplos:  546 000 000 000 m : éste número es muy grande. Cuando un número no tiene la coma decimal, se entiende que lo tiene al final.  546 000 000 000,0 m                         coma decimal(tácito) </vt:lpstr>
      <vt:lpstr>Para escribir éste numero en nc se corre la coma decimal hacia la izquierda hasta una posición antes del primer numero:       546 000 000 000, m  Observe que hay que correr la coma decimal 11 espacios a la izquierda antes del primer digito(5), para que la parte decimal quede entre uno y 10 (en este caso 5,46). Esa cantidad de espacios corrida (11)va ser el exponente de la base 10. </vt:lpstr>
      <vt:lpstr>Por lo tanto el numero 546 000 000 000 m, en nc se escribe: 5,46×10^11  m Observe que ésta escritura tiene dos factores: -Una pare decimal, que es un numero entre 1 y 10, en éste caso 5,46 -El otro factor es una potencia de base 10, en este caso 10^11 El exponente de la base diez, en este caso el 11, indica la cantidad de espacios corridos, 5,46×10^11  m                                                                                                              parte                parte                                                        decimal             potencial </vt:lpstr>
      <vt:lpstr>Veamos otro ejemplo: 27 800 000 000 000 000 km En éste caso hay que correr la coma decimal, que está tácito después del último cero, 16 veces hacia la izquierda , antes del primer digito (2), por lo tanto tenemos que: 27 800 000 000 000 000 km = 2,78×10^(16 ) km  En caso que el número sea muy pequeño tenemos que correr la coma hacia la derecha. Veamos:         0,000 000 056 2 CM = 5,62×10^(-8 ) Cm  Recuerde que la parte decimal debe ser un numero comprendido entre 1 y 10, en éste caso 5,62 para ello hay que correr la coma decimal 8 veces a la derecha, y se indica con un signo negativo  </vt:lpstr>
      <vt:lpstr>Por lo tanto: 0,000 000 056 2 cm = 5,62×10^(-8) km  Otros ejemplos: 1) 82 300 000 kg       = 8,23×10^7  kg 2) 0,000 0034 5 mm  = 3,45×10^(-6 ) mm 3) 654,0 km                = 6,54×10^2  km 4) 0,004 456 m⁄s         = 4,456×10^(-3) m⁄s</vt:lpstr>
      <vt:lpstr>Para expresar un numero escrito en notación científica en notación decimal se corre la coma decimal tantas veces como lo indique el exponente de la base 10.  Si el exponente de la base 10, es positivo se corre la coma decimal hacia la derecha. Si el exponente de la base 10, es negativo, se corre la coma decimal hacia la izquierda.  La forma normal de escribir un numero, se le llama notación decimal (nd) </vt:lpstr>
      <vt:lpstr>Ejemplo 7,04×10^5m El exponente es positivo, se corre la coma decimal hacia derecha 5 veces (asi lo indica el exponente de la base 10).                              704 000 m  Por lo tanto: 7,04×10^5m = 704 000 m  (la coma quedó al final, no se coloca, está tácito) </vt:lpstr>
      <vt:lpstr>Veamos otros ejemplos: 1,56×10^(-6) mm El exponente es negativo, se debe correr la coma decimal hacia la izquierda 6 espacios:             0,000 001 5 6 mm Asi: 1,56×10^(-6)  mm = 0,000 001 56 mm  (nota: se coloca un cero antes de la coma.)  </vt:lpstr>
      <vt:lpstr>Taller  I parte. Escriba los siguientes números correctamente en notación científica:  93 200 000 km 123 000 m 0,000 021 cm 0,000 000 000 003 38 mm 445,6 kg 0,001 95 g  II Parte. Escriba los siguientes números en notación decimal.   5,43×10^4  4,32×10^(-4)  cm  7,27×10^12 kg  3,67×10^(-9) m 2,83×10^(-8) mm 1,90×10^2 °C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NOTACION CIENTIFICA</dc:title>
  <dc:creator>Yessica Navarro</dc:creator>
  <cp:lastModifiedBy>Yessica Navarro</cp:lastModifiedBy>
  <cp:revision>25</cp:revision>
  <dcterms:created xsi:type="dcterms:W3CDTF">2020-03-19T14:43:23Z</dcterms:created>
  <dcterms:modified xsi:type="dcterms:W3CDTF">2020-03-30T22:19:36Z</dcterms:modified>
</cp:coreProperties>
</file>