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4B879B-F877-4E73-AE5C-9113EEB0A135}" type="datetimeFigureOut">
              <a:rPr lang="es-PA" smtClean="0"/>
              <a:t>06/09/2020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A99793-02EF-4889-A326-D39820A4C15F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1428736"/>
            <a:ext cx="5105400" cy="1972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s-PA" dirty="0" smtClean="0"/>
              <a:t>ESPAÑOL DE SÉPTIMO GRADO </a:t>
            </a:r>
            <a:r>
              <a:rPr lang="es-PA" sz="3200" dirty="0" smtClean="0"/>
              <a:t>LUNES 08 DE JUNIO 2020</a:t>
            </a:r>
            <a:endParaRPr lang="es-PA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00430" y="4429132"/>
            <a:ext cx="5114778" cy="1101248"/>
          </a:xfrm>
        </p:spPr>
        <p:txBody>
          <a:bodyPr>
            <a:normAutofit/>
          </a:bodyPr>
          <a:lstStyle/>
          <a:p>
            <a:r>
              <a:rPr lang="es-P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PROFESORA YENIS RIVERA</a:t>
            </a:r>
            <a:endParaRPr lang="es-P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Academia Internacional Santa 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6134100" cy="98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>ACENTO PROSÓDICO </a:t>
            </a:r>
            <a:br>
              <a:rPr lang="es-PA" dirty="0" smtClean="0"/>
            </a:br>
            <a:r>
              <a:rPr lang="es-PA" dirty="0" smtClean="0"/>
              <a:t>Y ORTOGRÁFICO</a:t>
            </a:r>
            <a:endParaRPr lang="es-PA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520" t="6688" r="4153" b="34081"/>
          <a:stretch>
            <a:fillRect/>
          </a:stretch>
        </p:blipFill>
        <p:spPr>
          <a:xfrm>
            <a:off x="0" y="1142984"/>
            <a:ext cx="814390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>TALLER</a:t>
            </a:r>
            <a:endParaRPr lang="es-PA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649" t="62594" b="6452"/>
          <a:stretch>
            <a:fillRect/>
          </a:stretch>
        </p:blipFill>
        <p:spPr>
          <a:xfrm>
            <a:off x="0" y="1357298"/>
            <a:ext cx="8143900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247" t="4143" b="4143"/>
          <a:stretch>
            <a:fillRect/>
          </a:stretch>
        </p:blipFill>
        <p:spPr>
          <a:xfrm rot="16200000">
            <a:off x="642953" y="-642952"/>
            <a:ext cx="6858000" cy="81439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racias_chd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072230" cy="20804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</TotalTime>
  <Words>15</Words>
  <Application>Microsoft Office PowerPoint</Application>
  <PresentationFormat>Presentación en pantalla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Opulento</vt:lpstr>
      <vt:lpstr>ESPAÑOL DE SÉPTIMO GRADO LUNES 08 DE JUNIO 2020</vt:lpstr>
      <vt:lpstr>ACENTO PROSÓDICO  Y ORTOGRÁFICO</vt:lpstr>
      <vt:lpstr>TALLER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DE SÉPTIMO GRADO LUNES 08 DE JUNIO 2020</dc:title>
  <dc:creator>Usuario General</dc:creator>
  <cp:lastModifiedBy>Usuario General</cp:lastModifiedBy>
  <cp:revision>2</cp:revision>
  <dcterms:created xsi:type="dcterms:W3CDTF">2020-06-09T20:29:25Z</dcterms:created>
  <dcterms:modified xsi:type="dcterms:W3CDTF">2020-06-09T20:43:34Z</dcterms:modified>
</cp:coreProperties>
</file>