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7" r:id="rId1"/>
  </p:sldMasterIdLst>
  <p:sldIdLst>
    <p:sldId id="267" r:id="rId2"/>
    <p:sldId id="256" r:id="rId3"/>
    <p:sldId id="271" r:id="rId4"/>
    <p:sldId id="258" r:id="rId5"/>
    <p:sldId id="268" r:id="rId6"/>
    <p:sldId id="269" r:id="rId7"/>
    <p:sldId id="270" r:id="rId8"/>
    <p:sldId id="272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1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4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65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60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20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69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3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41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9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6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5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6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9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3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192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8507" y="942479"/>
            <a:ext cx="8179267" cy="970450"/>
          </a:xfrm>
        </p:spPr>
        <p:txBody>
          <a:bodyPr/>
          <a:lstStyle/>
          <a:p>
            <a:r>
              <a:rPr lang="es-MX" dirty="0" smtClean="0"/>
              <a:t>CLASE VIRTUAL- 18 AL 22 DE MAYO</a:t>
            </a:r>
            <a:br>
              <a:rPr lang="es-MX" dirty="0" smtClean="0"/>
            </a:br>
            <a:r>
              <a:rPr lang="es-MX" dirty="0" smtClean="0"/>
              <a:t> DÉCIMO GRADO- ESPAÑOL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999" y="1878276"/>
            <a:ext cx="10554574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8000" dirty="0" smtClean="0"/>
              <a:t>CARACTERÍSTICAS DEL MENSAJE EFICAZ</a:t>
            </a:r>
            <a:endParaRPr lang="es-MX" sz="8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62" y="308332"/>
            <a:ext cx="3908645" cy="11193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262" y="5609201"/>
            <a:ext cx="1086401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10000" y="2034862"/>
            <a:ext cx="9918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MX" dirty="0"/>
          </a:p>
        </p:txBody>
      </p:sp>
      <p:sp>
        <p:nvSpPr>
          <p:cNvPr id="5" name="Título 4"/>
          <p:cNvSpPr txBox="1">
            <a:spLocks noGrp="1"/>
          </p:cNvSpPr>
          <p:nvPr>
            <p:ph type="title"/>
          </p:nvPr>
        </p:nvSpPr>
        <p:spPr>
          <a:xfrm>
            <a:off x="809999" y="261624"/>
            <a:ext cx="11270383" cy="13234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VALOR DEL MES DE MAYO</a:t>
            </a:r>
          </a:p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LA SOLIDARIDAD 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Qué es la solidaridad? | Los Val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5" y="2280754"/>
            <a:ext cx="6599304" cy="4280391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681" y="3407991"/>
            <a:ext cx="4468969" cy="284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9" y="759853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2680" y="110678"/>
            <a:ext cx="10572000" cy="2971051"/>
          </a:xfrm>
        </p:spPr>
        <p:txBody>
          <a:bodyPr/>
          <a:lstStyle/>
          <a:p>
            <a:pPr algn="just"/>
            <a:r>
              <a:rPr lang="es-MX" dirty="0" smtClean="0"/>
              <a:t>EL MENSAJE ES UNO DE LOS ELEMENTOS IMPORTANTES DE LA COMUNICACIÓN 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41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3" y="889446"/>
            <a:ext cx="9397285" cy="528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1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8484" y="601734"/>
            <a:ext cx="10571998" cy="970450"/>
          </a:xfrm>
        </p:spPr>
        <p:txBody>
          <a:bodyPr/>
          <a:lstStyle/>
          <a:p>
            <a:r>
              <a:rPr lang="es-MX" dirty="0" smtClean="0"/>
              <a:t>CARACTERÍSTICAS DEL MENSAJE EFICAZ</a:t>
            </a: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88721"/>
              </p:ext>
            </p:extLst>
          </p:nvPr>
        </p:nvGraphicFramePr>
        <p:xfrm>
          <a:off x="592427" y="2292440"/>
          <a:ext cx="11127348" cy="4307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3674"/>
                <a:gridCol w="5563674"/>
              </a:tblGrid>
              <a:tr h="1107583">
                <a:tc>
                  <a:txBody>
                    <a:bodyPr/>
                    <a:lstStyle/>
                    <a:p>
                      <a:pPr algn="l"/>
                      <a:r>
                        <a:rPr lang="es-MX" sz="2400" dirty="0" smtClean="0"/>
                        <a:t>CLARO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EXPRESA UN MENSAJE ACCESIBLE Y FÁCIL DE COMPRENDER</a:t>
                      </a:r>
                      <a:endParaRPr lang="es-MX" sz="2400" dirty="0"/>
                    </a:p>
                  </a:txBody>
                  <a:tcPr/>
                </a:tc>
              </a:tr>
              <a:tr h="72514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MX" sz="2400" dirty="0" smtClean="0"/>
                        <a:t>PROPIO Y ADECUADO 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EMPLEA LENGUAJE</a:t>
                      </a:r>
                      <a:r>
                        <a:rPr lang="es-MX" sz="2400" baseline="0" dirty="0" smtClean="0"/>
                        <a:t> Y VOCABULARIO ADECUADO PARA EL RECEPTOR Y LA SITUACIÓN.</a:t>
                      </a:r>
                      <a:endParaRPr lang="es-MX" sz="2400" dirty="0"/>
                    </a:p>
                  </a:txBody>
                  <a:tcPr/>
                </a:tc>
              </a:tr>
              <a:tr h="725142">
                <a:tc>
                  <a:txBody>
                    <a:bodyPr/>
                    <a:lstStyle/>
                    <a:p>
                      <a:pPr algn="l"/>
                      <a:r>
                        <a:rPr lang="es-MX" sz="2400" dirty="0" smtClean="0"/>
                        <a:t>SENCILLO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COMUNICA LAS IDEAS DE MANERA DIRECTA.</a:t>
                      </a:r>
                      <a:endParaRPr lang="es-MX" sz="2400" dirty="0"/>
                    </a:p>
                  </a:txBody>
                  <a:tcPr/>
                </a:tc>
              </a:tr>
              <a:tr h="725142">
                <a:tc>
                  <a:txBody>
                    <a:bodyPr/>
                    <a:lstStyle/>
                    <a:p>
                      <a:pPr algn="l"/>
                      <a:r>
                        <a:rPr lang="es-MX" sz="2400" dirty="0" smtClean="0"/>
                        <a:t>PRECISO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UTILIZA</a:t>
                      </a:r>
                      <a:r>
                        <a:rPr lang="es-MX" sz="2400" baseline="0" dirty="0" smtClean="0"/>
                        <a:t> LAS PALABRAS Y LAS EXPRESIONES CON EL SIGNIFICADOMÁS EXACTO POSIBLE.</a:t>
                      </a:r>
                      <a:endParaRPr lang="es-MX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39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8484" y="601734"/>
            <a:ext cx="10571998" cy="970450"/>
          </a:xfrm>
        </p:spPr>
        <p:txBody>
          <a:bodyPr/>
          <a:lstStyle/>
          <a:p>
            <a:r>
              <a:rPr lang="es-MX" dirty="0" smtClean="0"/>
              <a:t>CARACTERÍSTICAS DEL MENSAJE EFICAZ</a:t>
            </a: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206570"/>
              </p:ext>
            </p:extLst>
          </p:nvPr>
        </p:nvGraphicFramePr>
        <p:xfrm>
          <a:off x="592427" y="2292440"/>
          <a:ext cx="11127348" cy="3942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3674"/>
                <a:gridCol w="5563674"/>
              </a:tblGrid>
              <a:tr h="1107583">
                <a:tc>
                  <a:txBody>
                    <a:bodyPr/>
                    <a:lstStyle/>
                    <a:p>
                      <a:pPr algn="l"/>
                      <a:r>
                        <a:rPr lang="es-MX" sz="2400" dirty="0" smtClean="0"/>
                        <a:t>MODERNO</a:t>
                      </a:r>
                      <a:r>
                        <a:rPr lang="es-MX" sz="2400" baseline="0" dirty="0" smtClean="0"/>
                        <a:t> 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UTILIZA</a:t>
                      </a:r>
                      <a:r>
                        <a:rPr lang="es-MX" sz="2400" baseline="0" dirty="0" smtClean="0"/>
                        <a:t> TÉRMINOS Y EXPRESIONES ACTUALES.</a:t>
                      </a:r>
                      <a:endParaRPr lang="es-MX" sz="2400" dirty="0"/>
                    </a:p>
                  </a:txBody>
                  <a:tcPr/>
                </a:tc>
              </a:tr>
              <a:tr h="72514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MX" sz="2400" dirty="0" smtClean="0"/>
                        <a:t>POSITIVO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USA</a:t>
                      </a:r>
                      <a:r>
                        <a:rPr lang="es-MX" sz="2400" baseline="0" dirty="0" smtClean="0"/>
                        <a:t> EXPRESIONES Y TÉRMINOS POSITIVOS EN LUGAR DE NEGATIVOS.</a:t>
                      </a:r>
                      <a:endParaRPr lang="es-MX" sz="2400" dirty="0"/>
                    </a:p>
                  </a:txBody>
                  <a:tcPr/>
                </a:tc>
              </a:tr>
              <a:tr h="725142">
                <a:tc>
                  <a:txBody>
                    <a:bodyPr/>
                    <a:lstStyle/>
                    <a:p>
                      <a:pPr algn="l"/>
                      <a:r>
                        <a:rPr lang="es-MX" sz="2400" dirty="0" smtClean="0"/>
                        <a:t>CORRECTO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FORMULA</a:t>
                      </a:r>
                      <a:r>
                        <a:rPr lang="es-MX" sz="2400" baseline="0" dirty="0" smtClean="0"/>
                        <a:t> EL MENSAJE EN CUANTO A LAS NORMAS DEL LENGUAJE.</a:t>
                      </a:r>
                      <a:endParaRPr lang="es-MX" sz="2400" dirty="0"/>
                    </a:p>
                  </a:txBody>
                  <a:tcPr/>
                </a:tc>
              </a:tr>
              <a:tr h="725142">
                <a:tc>
                  <a:txBody>
                    <a:bodyPr/>
                    <a:lstStyle/>
                    <a:p>
                      <a:pPr algn="l"/>
                      <a:r>
                        <a:rPr lang="es-MX" sz="2400" dirty="0" smtClean="0"/>
                        <a:t>CREATIVO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CONSTRUYE</a:t>
                      </a:r>
                      <a:r>
                        <a:rPr lang="es-MX" sz="2400" baseline="0" dirty="0" smtClean="0"/>
                        <a:t> EL MENSAJE DE MANERA ORIGINAL.</a:t>
                      </a:r>
                      <a:endParaRPr lang="es-MX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55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133341" y="999830"/>
            <a:ext cx="94917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dirty="0"/>
              <a:t>ASIGNACIÓN del tema  </a:t>
            </a:r>
            <a:r>
              <a:rPr lang="es-MX" sz="4000" b="1" dirty="0" smtClean="0"/>
              <a:t>semana 18 al 22 de mayo 2020 página 39</a:t>
            </a:r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/>
              <a:t> PRESENTAR:</a:t>
            </a:r>
            <a:br>
              <a:rPr lang="es-MX" sz="4000" b="1" dirty="0"/>
            </a:br>
            <a:r>
              <a:rPr lang="es-MX" sz="4000" b="1" dirty="0" smtClean="0"/>
              <a:t>EN </a:t>
            </a:r>
            <a:r>
              <a:rPr lang="es-MX" sz="4000" b="1" dirty="0"/>
              <a:t>LA PLATAFORMA DEL COLEGIO DE ESTAR HABILIDATA </a:t>
            </a:r>
            <a:br>
              <a:rPr lang="es-MX" sz="4000" b="1" dirty="0"/>
            </a:br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/>
              <a:t>y  AL CORREO: </a:t>
            </a:r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yeikonena@yahoo.es</a:t>
            </a:r>
            <a:b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337314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584" t="23461" r="20669" b="13409"/>
          <a:stretch/>
        </p:blipFill>
        <p:spPr>
          <a:xfrm>
            <a:off x="296214" y="347730"/>
            <a:ext cx="11590985" cy="565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373" t="24401" r="20563" b="13973"/>
          <a:stretch/>
        </p:blipFill>
        <p:spPr>
          <a:xfrm>
            <a:off x="180304" y="180303"/>
            <a:ext cx="11719775" cy="616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227" y="2581476"/>
            <a:ext cx="5334000" cy="3781425"/>
          </a:xfrm>
          <a:prstGeom prst="rect">
            <a:avLst/>
          </a:prstGeom>
        </p:spPr>
      </p:pic>
      <p:sp>
        <p:nvSpPr>
          <p:cNvPr id="7" name="Título 6"/>
          <p:cNvSpPr txBox="1">
            <a:spLocks noGrp="1"/>
          </p:cNvSpPr>
          <p:nvPr>
            <p:ph type="title"/>
          </p:nvPr>
        </p:nvSpPr>
        <p:spPr>
          <a:xfrm>
            <a:off x="925910" y="565245"/>
            <a:ext cx="1057199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3600" dirty="0" smtClean="0"/>
              <a:t>15 de mayo - Día mundial  de la Familia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42434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Citable</Template>
  <TotalTime>244</TotalTime>
  <Words>142</Words>
  <Application>Microsoft Office PowerPoint</Application>
  <PresentationFormat>Panorámica</PresentationFormat>
  <Paragraphs>26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2</vt:lpstr>
      <vt:lpstr>Citable</vt:lpstr>
      <vt:lpstr>CLASE VIRTUAL- 18 AL 22 DE MAYO  DÉCIMO GRADO- ESPAÑOL</vt:lpstr>
      <vt:lpstr>EL MENSAJE ES UNO DE LOS ELEMENTOS IMPORTANTES DE LA COMUNICACIÓN  </vt:lpstr>
      <vt:lpstr>Presentación de PowerPoint</vt:lpstr>
      <vt:lpstr>CARACTERÍSTICAS DEL MENSAJE EFICAZ</vt:lpstr>
      <vt:lpstr>CARACTERÍSTICAS DEL MENSAJE EFICAZ</vt:lpstr>
      <vt:lpstr>Presentación de PowerPoint</vt:lpstr>
      <vt:lpstr>Presentación de PowerPoint</vt:lpstr>
      <vt:lpstr>Presentación de PowerPoint</vt:lpstr>
      <vt:lpstr>15 de mayo - Día mundial  de la Familia</vt:lpstr>
      <vt:lpstr>VALOR DEL MES DE MAYO  LA SOLIDARIDAD 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michell rivera</dc:creator>
  <cp:lastModifiedBy>michell rivera</cp:lastModifiedBy>
  <cp:revision>20</cp:revision>
  <dcterms:created xsi:type="dcterms:W3CDTF">2020-04-01T17:36:54Z</dcterms:created>
  <dcterms:modified xsi:type="dcterms:W3CDTF">2020-05-19T03:45:10Z</dcterms:modified>
</cp:coreProperties>
</file>