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E185-7C91-45C4-8F96-A05A29A7A72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22B3-4070-4239-A50B-BF9BCA7ED3C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7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E185-7C91-45C4-8F96-A05A29A7A72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22B3-4070-4239-A50B-BF9BCA7ED3C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9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E185-7C91-45C4-8F96-A05A29A7A72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22B3-4070-4239-A50B-BF9BCA7ED3C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8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E185-7C91-45C4-8F96-A05A29A7A72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22B3-4070-4239-A50B-BF9BCA7ED3C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27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E185-7C91-45C4-8F96-A05A29A7A72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22B3-4070-4239-A50B-BF9BCA7ED3C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69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E185-7C91-45C4-8F96-A05A29A7A72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22B3-4070-4239-A50B-BF9BCA7ED3C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1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E185-7C91-45C4-8F96-A05A29A7A72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22B3-4070-4239-A50B-BF9BCA7ED3C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9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E185-7C91-45C4-8F96-A05A29A7A72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22B3-4070-4239-A50B-BF9BCA7ED3C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551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E185-7C91-45C4-8F96-A05A29A7A72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22B3-4070-4239-A50B-BF9BCA7ED3C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3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E185-7C91-45C4-8F96-A05A29A7A72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22B3-4070-4239-A50B-BF9BCA7ED3C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3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E185-7C91-45C4-8F96-A05A29A7A72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22B3-4070-4239-A50B-BF9BCA7ED3C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3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9E185-7C91-45C4-8F96-A05A29A7A72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522B3-4070-4239-A50B-BF9BCA7ED3C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30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5577" y="156754"/>
            <a:ext cx="10132423" cy="1959429"/>
          </a:xfrm>
        </p:spPr>
        <p:txBody>
          <a:bodyPr>
            <a:normAutofit/>
          </a:bodyPr>
          <a:lstStyle/>
          <a:p>
            <a:r>
              <a:rPr lang="es-ES" sz="4400" b="1" dirty="0" smtClean="0"/>
              <a:t>ACADEMIA</a:t>
            </a:r>
            <a:br>
              <a:rPr lang="es-ES" sz="4400" b="1" dirty="0" smtClean="0"/>
            </a:br>
            <a:r>
              <a:rPr lang="es-ES" sz="4400" b="1" dirty="0" smtClean="0"/>
              <a:t> INTERNACIONAL SANTA FE</a:t>
            </a:r>
            <a:endParaRPr lang="en-US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338251"/>
            <a:ext cx="9144000" cy="3892731"/>
          </a:xfrm>
        </p:spPr>
        <p:txBody>
          <a:bodyPr/>
          <a:lstStyle/>
          <a:p>
            <a:r>
              <a:rPr lang="es-ES" b="1" dirty="0"/>
              <a:t>FIFTH GRADE</a:t>
            </a:r>
          </a:p>
          <a:p>
            <a:r>
              <a:rPr lang="es-ES" b="1" dirty="0"/>
              <a:t>TOPIC: PRESENT </a:t>
            </a:r>
            <a:r>
              <a:rPr lang="es-ES" b="1" dirty="0" smtClean="0"/>
              <a:t>PROGRESIVE</a:t>
            </a:r>
          </a:p>
          <a:p>
            <a:r>
              <a:rPr lang="es-ES" b="1" dirty="0" smtClean="0"/>
              <a:t>TEST</a:t>
            </a:r>
            <a:endParaRPr lang="es-ES" b="1" dirty="0"/>
          </a:p>
          <a:p>
            <a:r>
              <a:rPr lang="es-ES" b="1" dirty="0"/>
              <a:t>TEACHER YINELA RIVERA</a:t>
            </a:r>
          </a:p>
          <a:p>
            <a:r>
              <a:rPr lang="es-ES" b="1" dirty="0"/>
              <a:t>WEEK </a:t>
            </a:r>
            <a:r>
              <a:rPr lang="es-ES" b="1" dirty="0" smtClean="0"/>
              <a:t>3</a:t>
            </a:r>
            <a:endParaRPr lang="es-ES" b="1" dirty="0"/>
          </a:p>
          <a:p>
            <a:endParaRPr lang="en-US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" y="378823"/>
            <a:ext cx="1832610" cy="1463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777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7673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ACADEMIA INTERNACIONAL SANTA FE</a:t>
            </a:r>
            <a:br>
              <a:rPr lang="es-MX" dirty="0" smtClean="0"/>
            </a:br>
            <a:r>
              <a:rPr lang="es-MX" dirty="0" smtClean="0"/>
              <a:t>SUMMATIVE TEST</a:t>
            </a:r>
            <a:br>
              <a:rPr lang="es-MX" dirty="0" smtClean="0"/>
            </a:br>
            <a:endParaRPr lang="en-US" dirty="0"/>
          </a:p>
        </p:txBody>
      </p:sp>
      <p:pic>
        <p:nvPicPr>
          <p:cNvPr id="4" name="Picture 130"/>
          <p:cNvPicPr>
            <a:picLocks noGrp="1"/>
          </p:cNvPicPr>
          <p:nvPr>
            <p:ph idx="1"/>
          </p:nvPr>
        </p:nvPicPr>
        <p:blipFill rotWithShape="1">
          <a:blip r:embed="rId2"/>
          <a:srcRect l="8484" t="15609" r="6451" b="57299"/>
          <a:stretch/>
        </p:blipFill>
        <p:spPr>
          <a:xfrm>
            <a:off x="235130" y="1841863"/>
            <a:ext cx="5368835" cy="5016137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721531" y="1103494"/>
            <a:ext cx="589134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r>
              <a:rPr lang="es-MX" dirty="0" smtClean="0"/>
              <a:t>NAME: </a:t>
            </a:r>
            <a:r>
              <a:rPr lang="es-MX" dirty="0" smtClean="0"/>
              <a:t>_________________________Grade:________</a:t>
            </a:r>
            <a:endParaRPr lang="es-MX" dirty="0" smtClean="0"/>
          </a:p>
          <a:p>
            <a:r>
              <a:rPr lang="es-MX" dirty="0" smtClean="0"/>
              <a:t>LOOK THE PICTURE AND</a:t>
            </a:r>
            <a:r>
              <a:rPr lang="es-MX" dirty="0"/>
              <a:t> </a:t>
            </a:r>
            <a:r>
              <a:rPr lang="es-MX" dirty="0" smtClean="0"/>
              <a:t>USE </a:t>
            </a:r>
            <a:r>
              <a:rPr lang="es-MX" dirty="0" smtClean="0"/>
              <a:t>THE PRESENT PROGRESSIVE TENSE-</a:t>
            </a:r>
            <a:r>
              <a:rPr lang="es-MX" i="1" dirty="0" smtClean="0">
                <a:solidFill>
                  <a:srgbClr val="FF0000"/>
                </a:solidFill>
              </a:rPr>
              <a:t> </a:t>
            </a:r>
            <a:r>
              <a:rPr lang="es-MX" i="1" dirty="0" smtClean="0">
                <a:solidFill>
                  <a:srgbClr val="FF0000"/>
                </a:solidFill>
              </a:rPr>
              <a:t>ING</a:t>
            </a:r>
            <a:r>
              <a:rPr lang="es-MX" dirty="0"/>
              <a:t> </a:t>
            </a:r>
            <a:r>
              <a:rPr lang="es-MX" dirty="0" smtClean="0"/>
              <a:t>AND COMPLETE THE SENTENCES.</a:t>
            </a:r>
            <a:endParaRPr lang="es-MX" dirty="0" smtClean="0"/>
          </a:p>
          <a:p>
            <a:r>
              <a:rPr lang="es-MX" dirty="0" smtClean="0"/>
              <a:t>VERB BE: </a:t>
            </a:r>
            <a:r>
              <a:rPr lang="es-MX" dirty="0" smtClean="0">
                <a:solidFill>
                  <a:srgbClr val="FF0000"/>
                </a:solidFill>
              </a:rPr>
              <a:t>AM-IS-ARE</a:t>
            </a:r>
          </a:p>
          <a:p>
            <a:r>
              <a:rPr lang="es-MX" dirty="0" smtClean="0"/>
              <a:t>VERBS: </a:t>
            </a:r>
            <a:r>
              <a:rPr lang="es-MX" sz="2000" i="1" dirty="0" smtClean="0">
                <a:solidFill>
                  <a:srgbClr val="FF0000"/>
                </a:solidFill>
              </a:rPr>
              <a:t>DANCE-SLEEP-SIT-EAT-SKATE.</a:t>
            </a:r>
          </a:p>
          <a:p>
            <a:r>
              <a:rPr lang="es-MX" dirty="0" smtClean="0"/>
              <a:t>1.The </a:t>
            </a:r>
            <a:r>
              <a:rPr lang="es-MX" dirty="0" err="1" smtClean="0"/>
              <a:t>elephant</a:t>
            </a:r>
            <a:r>
              <a:rPr lang="es-MX" dirty="0" smtClean="0"/>
              <a:t>_________________________________.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2.The </a:t>
            </a:r>
            <a:r>
              <a:rPr lang="es-MX" dirty="0" err="1" smtClean="0"/>
              <a:t>dog</a:t>
            </a:r>
            <a:r>
              <a:rPr lang="es-MX" dirty="0" smtClean="0"/>
              <a:t>_____________________________________.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3. </a:t>
            </a:r>
            <a:r>
              <a:rPr lang="es-MX" dirty="0" err="1" smtClean="0"/>
              <a:t>The</a:t>
            </a:r>
            <a:r>
              <a:rPr lang="es-MX" dirty="0" smtClean="0"/>
              <a:t> spiders</a:t>
            </a:r>
            <a:r>
              <a:rPr lang="es-MX" dirty="0" smtClean="0"/>
              <a:t>__________________________________.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4. </a:t>
            </a:r>
            <a:r>
              <a:rPr lang="es-MX" dirty="0" err="1" smtClean="0"/>
              <a:t>The</a:t>
            </a:r>
            <a:r>
              <a:rPr lang="es-MX" dirty="0" smtClean="0"/>
              <a:t> mouse</a:t>
            </a:r>
            <a:r>
              <a:rPr lang="es-MX" dirty="0" smtClean="0"/>
              <a:t>__________________________________.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5.The </a:t>
            </a:r>
            <a:r>
              <a:rPr lang="es-MX" dirty="0" err="1" smtClean="0"/>
              <a:t>bears</a:t>
            </a:r>
            <a:r>
              <a:rPr lang="es-MX" dirty="0" smtClean="0"/>
              <a:t>____________________________________.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22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64</Words>
  <Application>Microsoft Office PowerPoint</Application>
  <PresentationFormat>Panorámica</PresentationFormat>
  <Paragraphs>25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ACADEMIA  INTERNACIONAL SANTA FE</vt:lpstr>
      <vt:lpstr>ACADEMIA INTERNACIONAL SANTA FE SUMMATIVE TEST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ACADEMIA  INTERNACIONAL SANTA FE</dc:title>
  <dc:creator>admin</dc:creator>
  <cp:lastModifiedBy>admin</cp:lastModifiedBy>
  <cp:revision>5</cp:revision>
  <dcterms:created xsi:type="dcterms:W3CDTF">2020-06-09T01:44:57Z</dcterms:created>
  <dcterms:modified xsi:type="dcterms:W3CDTF">2020-06-09T18:04:36Z</dcterms:modified>
</cp:coreProperties>
</file>