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  <p:sldId id="256" r:id="rId5"/>
    <p:sldId id="260" r:id="rId6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79" autoAdjust="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580E-4F57-4341-B380-CE7B6C155F97}" type="datetimeFigureOut">
              <a:rPr lang="es-PA" smtClean="0"/>
              <a:pPr/>
              <a:t>06/12/2020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1344-922C-481F-98D6-B658F88BF1DB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580E-4F57-4341-B380-CE7B6C155F97}" type="datetimeFigureOut">
              <a:rPr lang="es-PA" smtClean="0"/>
              <a:pPr/>
              <a:t>06/12/2020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1344-922C-481F-98D6-B658F88BF1DB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580E-4F57-4341-B380-CE7B6C155F97}" type="datetimeFigureOut">
              <a:rPr lang="es-PA" smtClean="0"/>
              <a:pPr/>
              <a:t>06/12/2020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1344-922C-481F-98D6-B658F88BF1DB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580E-4F57-4341-B380-CE7B6C155F97}" type="datetimeFigureOut">
              <a:rPr lang="es-PA" smtClean="0"/>
              <a:pPr/>
              <a:t>06/12/2020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1344-922C-481F-98D6-B658F88BF1DB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580E-4F57-4341-B380-CE7B6C155F97}" type="datetimeFigureOut">
              <a:rPr lang="es-PA" smtClean="0"/>
              <a:pPr/>
              <a:t>06/12/2020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1344-922C-481F-98D6-B658F88BF1DB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580E-4F57-4341-B380-CE7B6C155F97}" type="datetimeFigureOut">
              <a:rPr lang="es-PA" smtClean="0"/>
              <a:pPr/>
              <a:t>06/12/2020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1344-922C-481F-98D6-B658F88BF1DB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580E-4F57-4341-B380-CE7B6C155F97}" type="datetimeFigureOut">
              <a:rPr lang="es-PA" smtClean="0"/>
              <a:pPr/>
              <a:t>06/12/2020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1344-922C-481F-98D6-B658F88BF1DB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580E-4F57-4341-B380-CE7B6C155F97}" type="datetimeFigureOut">
              <a:rPr lang="es-PA" smtClean="0"/>
              <a:pPr/>
              <a:t>06/12/2020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1344-922C-481F-98D6-B658F88BF1DB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580E-4F57-4341-B380-CE7B6C155F97}" type="datetimeFigureOut">
              <a:rPr lang="es-PA" smtClean="0"/>
              <a:pPr/>
              <a:t>06/12/2020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1344-922C-481F-98D6-B658F88BF1DB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580E-4F57-4341-B380-CE7B6C155F97}" type="datetimeFigureOut">
              <a:rPr lang="es-PA" smtClean="0"/>
              <a:pPr/>
              <a:t>06/12/2020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1344-922C-481F-98D6-B658F88BF1DB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580E-4F57-4341-B380-CE7B6C155F97}" type="datetimeFigureOut">
              <a:rPr lang="es-PA" smtClean="0"/>
              <a:pPr/>
              <a:t>06/12/2020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1344-922C-481F-98D6-B658F88BF1DB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A580E-4F57-4341-B380-CE7B6C155F97}" type="datetimeFigureOut">
              <a:rPr lang="es-PA" smtClean="0"/>
              <a:pPr/>
              <a:t>06/12/2020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C1344-922C-481F-98D6-B658F88BF1DB}" type="slidenum">
              <a:rPr lang="es-PA" smtClean="0"/>
              <a:pPr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785926"/>
            <a:ext cx="82296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s-PA" dirty="0" smtClean="0"/>
              <a:t>SEMANA DEL 01 AL 12 DE JUNIO 2020</a:t>
            </a:r>
          </a:p>
          <a:p>
            <a:r>
              <a:rPr lang="es-PA" dirty="0" smtClean="0"/>
              <a:t>PARA LOS GRUPOS DE 7°,  8°   Y   9°</a:t>
            </a:r>
          </a:p>
          <a:p>
            <a:r>
              <a:rPr lang="es-PA" dirty="0" smtClean="0"/>
              <a:t>ENTREGA DE ASIGNACIÓN HASTA VIERNES 12 DE JUNIO 2020.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Clase de Religión </a:t>
            </a:r>
            <a:br>
              <a:rPr lang="es-P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es-P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Por. </a:t>
            </a:r>
            <a:r>
              <a:rPr lang="es-PA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Yenis</a:t>
            </a:r>
            <a:r>
              <a:rPr lang="es-P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Rivera S. </a:t>
            </a:r>
            <a:endParaRPr lang="es-P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6388" name="Picture 4" descr="Efesios 6: qué dice la Biblia sobre nuestro trato a los demás - Su ..."/>
          <p:cNvPicPr>
            <a:picLocks noChangeAspect="1" noChangeArrowheads="1"/>
          </p:cNvPicPr>
          <p:nvPr/>
        </p:nvPicPr>
        <p:blipFill>
          <a:blip r:embed="rId2"/>
          <a:srcRect b="12530"/>
          <a:stretch>
            <a:fillRect/>
          </a:stretch>
        </p:blipFill>
        <p:spPr bwMode="auto">
          <a:xfrm>
            <a:off x="3674442" y="3571876"/>
            <a:ext cx="4540853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El respe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071678"/>
            <a:ext cx="6934200" cy="4057643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1000100" y="714356"/>
            <a:ext cx="7339959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El valor del mes de junio </a:t>
            </a:r>
            <a:endParaRPr lang="es-E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iapositiva respe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peto - todosconvalo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571612"/>
            <a:ext cx="6096000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A" dirty="0" smtClean="0"/>
              <a:t>Asignación </a:t>
            </a:r>
            <a:br>
              <a:rPr lang="es-PA" dirty="0" smtClean="0"/>
            </a:br>
            <a:r>
              <a:rPr lang="es-PA" dirty="0" smtClean="0"/>
              <a:t>entrega hasta el 12 de junio 2020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 smtClean="0"/>
              <a:t>Buscar en la </a:t>
            </a:r>
            <a:r>
              <a:rPr lang="es-PA" err="1" smtClean="0"/>
              <a:t>Biblia</a:t>
            </a:r>
            <a:r>
              <a:rPr lang="es-PA" smtClean="0"/>
              <a:t>, una </a:t>
            </a:r>
            <a:r>
              <a:rPr lang="es-PA" dirty="0" smtClean="0"/>
              <a:t>parábola que trate sobre el respeto. Copia y analiza dicha parábola.</a:t>
            </a:r>
          </a:p>
          <a:p>
            <a:pPr>
              <a:buNone/>
            </a:pPr>
            <a:endParaRPr lang="es-PA" dirty="0" smtClean="0"/>
          </a:p>
          <a:p>
            <a:r>
              <a:rPr lang="es-PA" dirty="0" smtClean="0"/>
              <a:t>Pega una figura o construye un dibujo que muestre el valor del respeto. </a:t>
            </a:r>
          </a:p>
          <a:p>
            <a:r>
              <a:rPr lang="es-PA" dirty="0" smtClean="0"/>
              <a:t>Envía a yeikonena@yahoo.es</a:t>
            </a:r>
            <a:endParaRPr lang="es-P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75</Words>
  <Application>Microsoft Office PowerPoint</Application>
  <PresentationFormat>Presentación en pantalla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Clase de Religión  Por. Yenis Rivera S. </vt:lpstr>
      <vt:lpstr>Diapositiva 2</vt:lpstr>
      <vt:lpstr>Diapositiva 3</vt:lpstr>
      <vt:lpstr>Diapositiva 4</vt:lpstr>
      <vt:lpstr>Asignación  entrega hasta el 12 de junio 2020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 General</dc:creator>
  <cp:lastModifiedBy>Juan David Guillén</cp:lastModifiedBy>
  <cp:revision>9</cp:revision>
  <dcterms:created xsi:type="dcterms:W3CDTF">2020-06-03T02:19:07Z</dcterms:created>
  <dcterms:modified xsi:type="dcterms:W3CDTF">2020-06-12T11:29:57Z</dcterms:modified>
</cp:coreProperties>
</file>