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83" r:id="rId5"/>
    <p:sldId id="284" r:id="rId6"/>
    <p:sldId id="285" r:id="rId7"/>
    <p:sldId id="280" r:id="rId8"/>
    <p:sldId id="281" r:id="rId9"/>
    <p:sldId id="286" r:id="rId10"/>
    <p:sldId id="267" r:id="rId1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245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8132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798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320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27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4077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330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6297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3622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783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8811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1855-EDBC-42AD-A9C2-5EADCB035C3B}" type="datetimeFigureOut">
              <a:rPr lang="es-PA" smtClean="0"/>
              <a:t>06/10/2020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91CC4-CBBB-45C3-8297-694D8E1D1B5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4442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/>
              <a:t>ACADEMIA INTERNACIONAL SANTA FE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4149" y="3370997"/>
            <a:ext cx="11191163" cy="3234519"/>
          </a:xfrm>
        </p:spPr>
        <p:txBody>
          <a:bodyPr/>
          <a:lstStyle/>
          <a:p>
            <a:r>
              <a:rPr lang="es-PA" b="1" dirty="0" smtClean="0"/>
              <a:t>KINDERGARDEN</a:t>
            </a:r>
          </a:p>
          <a:p>
            <a:r>
              <a:rPr lang="es-PA" b="1" dirty="0" smtClean="0"/>
              <a:t>TOPIC: </a:t>
            </a:r>
            <a:r>
              <a:rPr lang="es-PA" b="1" dirty="0" smtClean="0"/>
              <a:t>LENGTH  AND PREPOSITIONS</a:t>
            </a:r>
            <a:endParaRPr lang="es-PA" b="1" dirty="0"/>
          </a:p>
          <a:p>
            <a:r>
              <a:rPr lang="es-PA" b="1" dirty="0"/>
              <a:t>TEACHER YINELA RIVERA</a:t>
            </a:r>
          </a:p>
          <a:p>
            <a:endParaRPr lang="es-PA" b="1" dirty="0"/>
          </a:p>
          <a:p>
            <a:r>
              <a:rPr lang="es-PA" b="1" dirty="0" smtClean="0"/>
              <a:t>WEEK </a:t>
            </a:r>
            <a:r>
              <a:rPr lang="es-PA" b="1" dirty="0" smtClean="0"/>
              <a:t>3</a:t>
            </a:r>
            <a:endParaRPr lang="es-PA" b="1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90" y="228601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7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THANK YOU       STAY AT HOME</a:t>
            </a:r>
            <a:endParaRPr lang="es-PA" dirty="0"/>
          </a:p>
        </p:txBody>
      </p:sp>
      <p:pic>
        <p:nvPicPr>
          <p:cNvPr id="6" name="Picture 18" descr="Los 6 mejores dibujos animados educativos para tus hij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PRAY</a:t>
            </a:r>
            <a:endParaRPr lang="es-PA" dirty="0"/>
          </a:p>
        </p:txBody>
      </p:sp>
      <p:pic>
        <p:nvPicPr>
          <p:cNvPr id="4" name="Picture 2" descr="Biblia niños dibujos casas - Imagui (com imagens) | Oração d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50" y="1825625"/>
            <a:ext cx="55548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PREPOSITIONS</a:t>
            </a:r>
            <a:br>
              <a:rPr lang="es-MX" dirty="0" smtClean="0">
                <a:solidFill>
                  <a:srgbClr val="0070C0"/>
                </a:solidFill>
              </a:rPr>
            </a:br>
            <a:r>
              <a:rPr lang="es-MX" dirty="0">
                <a:solidFill>
                  <a:srgbClr val="0070C0"/>
                </a:solidFill>
              </a:rPr>
              <a:t/>
            </a:r>
            <a:br>
              <a:rPr lang="es-MX" dirty="0">
                <a:solidFill>
                  <a:srgbClr val="0070C0"/>
                </a:solidFill>
              </a:rPr>
            </a:br>
            <a:r>
              <a:rPr lang="es-MX" dirty="0" smtClean="0">
                <a:solidFill>
                  <a:srgbClr val="0070C0"/>
                </a:solidFill>
              </a:rPr>
              <a:t>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Preposiciones de lugar - Screen 2 on FlowVella - Presentatio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23" y="1825625"/>
            <a:ext cx="62957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3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NEXT TO</a:t>
            </a:r>
            <a:endParaRPr lang="en-US" dirty="0"/>
          </a:p>
        </p:txBody>
      </p:sp>
      <p:pic>
        <p:nvPicPr>
          <p:cNvPr id="2050" name="Picture 2" descr="Flashcards preposi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28" y="1825625"/>
            <a:ext cx="56311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UNDER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Prepositions | Conjunto de Fich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869287"/>
            <a:ext cx="5373596" cy="42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7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</a:t>
            </a:r>
            <a:endParaRPr lang="en-US" dirty="0"/>
          </a:p>
        </p:txBody>
      </p:sp>
      <p:pic>
        <p:nvPicPr>
          <p:cNvPr id="4098" name="Picture 2" descr="Little happy boy inside the box. Learning preposition — Stock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12" y="1825625"/>
            <a:ext cx="40953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3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LENGTH		</a:t>
            </a:r>
            <a:r>
              <a:rPr lang="es-MX" dirty="0" smtClean="0">
                <a:solidFill>
                  <a:srgbClr val="FF0000"/>
                </a:solidFill>
              </a:rPr>
              <a:t>LONG                  SHORT</a:t>
            </a:r>
            <a:endParaRPr lang="en-US" dirty="0"/>
          </a:p>
        </p:txBody>
      </p:sp>
      <p:pic>
        <p:nvPicPr>
          <p:cNvPr id="4" name="y2mate.com - Long and Short _ Comparison for Kids _ Learn Pre-School Concepts with Siya _ Part 3_aLsmFbW8ikU_1080p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2680418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CLASSES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STUDENT BOOK PAGE 12  LOOK AND STICK</a:t>
            </a:r>
          </a:p>
          <a:p>
            <a:r>
              <a:rPr lang="es-MX" dirty="0" smtClean="0"/>
              <a:t>PAGE 13 LOOK AND DRAW</a:t>
            </a:r>
          </a:p>
          <a:p>
            <a:r>
              <a:rPr lang="es-MX" dirty="0" smtClean="0"/>
              <a:t>PAGE 14 LOOK AND STICK</a:t>
            </a:r>
          </a:p>
          <a:p>
            <a:r>
              <a:rPr lang="es-MX" dirty="0" smtClean="0"/>
              <a:t>PAGE 15 LOOK AND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44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HOMEWORK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ACTIVITY PAD</a:t>
            </a:r>
          </a:p>
          <a:p>
            <a:r>
              <a:rPr lang="es-MX" dirty="0" smtClean="0"/>
              <a:t>PAGE 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16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55</Words>
  <Application>Microsoft Office PowerPoint</Application>
  <PresentationFormat>Panorámica</PresentationFormat>
  <Paragraphs>21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ACADEMIA INTERNACIONAL SANTA FE</vt:lpstr>
      <vt:lpstr>PRAY</vt:lpstr>
      <vt:lpstr>PREPOSITIONS  ON</vt:lpstr>
      <vt:lpstr>NEXT TO</vt:lpstr>
      <vt:lpstr>UNDER</vt:lpstr>
      <vt:lpstr>IN</vt:lpstr>
      <vt:lpstr>LENGTH  LONG                  SHORT</vt:lpstr>
      <vt:lpstr>CLASSES</vt:lpstr>
      <vt:lpstr>HOMEWORK</vt:lpstr>
      <vt:lpstr>THANK YOU       STAY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INTERNACIONAL SANTA FE</dc:title>
  <dc:creator>Ginela</dc:creator>
  <cp:lastModifiedBy>admin</cp:lastModifiedBy>
  <cp:revision>27</cp:revision>
  <dcterms:created xsi:type="dcterms:W3CDTF">2020-05-21T19:14:16Z</dcterms:created>
  <dcterms:modified xsi:type="dcterms:W3CDTF">2020-06-11T01:20:44Z</dcterms:modified>
</cp:coreProperties>
</file>