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4686" y="986971"/>
            <a:ext cx="9236302" cy="2823027"/>
          </a:xfrm>
        </p:spPr>
        <p:txBody>
          <a:bodyPr/>
          <a:lstStyle/>
          <a:p>
            <a:r>
              <a:rPr lang="es-PA" dirty="0" smtClean="0"/>
              <a:t>Academia internacional santa fe</a:t>
            </a:r>
            <a:endParaRPr lang="es-P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035629"/>
          </a:xfrm>
        </p:spPr>
        <p:txBody>
          <a:bodyPr>
            <a:normAutofit lnSpcReduction="10000"/>
          </a:bodyPr>
          <a:lstStyle/>
          <a:p>
            <a:r>
              <a:rPr lang="es-PA" dirty="0" err="1" smtClean="0">
                <a:solidFill>
                  <a:schemeClr val="tx1"/>
                </a:solidFill>
              </a:rPr>
              <a:t>Fourth</a:t>
            </a:r>
            <a:r>
              <a:rPr lang="es-PA" dirty="0" smtClean="0">
                <a:solidFill>
                  <a:schemeClr val="tx1"/>
                </a:solidFill>
              </a:rPr>
              <a:t> grade</a:t>
            </a:r>
          </a:p>
          <a:p>
            <a:r>
              <a:rPr lang="es-PA" dirty="0" err="1" smtClean="0">
                <a:solidFill>
                  <a:schemeClr val="tx1"/>
                </a:solidFill>
              </a:rPr>
              <a:t>Topic</a:t>
            </a:r>
            <a:r>
              <a:rPr lang="es-PA" dirty="0" smtClean="0">
                <a:solidFill>
                  <a:schemeClr val="tx1"/>
                </a:solidFill>
              </a:rPr>
              <a:t>:  AUXILIARY CAN –CAN´T</a:t>
            </a:r>
          </a:p>
          <a:p>
            <a:r>
              <a:rPr lang="es-PA" dirty="0" err="1" smtClean="0">
                <a:solidFill>
                  <a:schemeClr val="tx1"/>
                </a:solidFill>
              </a:rPr>
              <a:t>Teacher</a:t>
            </a:r>
            <a:r>
              <a:rPr lang="es-PA" dirty="0" smtClean="0">
                <a:solidFill>
                  <a:schemeClr val="tx1"/>
                </a:solidFill>
              </a:rPr>
              <a:t> </a:t>
            </a:r>
            <a:r>
              <a:rPr lang="es-PA" dirty="0" err="1" smtClean="0">
                <a:solidFill>
                  <a:schemeClr val="tx1"/>
                </a:solidFill>
              </a:rPr>
              <a:t>yinela</a:t>
            </a:r>
            <a:r>
              <a:rPr lang="es-PA" dirty="0" smtClean="0">
                <a:solidFill>
                  <a:schemeClr val="tx1"/>
                </a:solidFill>
              </a:rPr>
              <a:t> rivera</a:t>
            </a:r>
          </a:p>
          <a:p>
            <a:r>
              <a:rPr lang="es-PA" dirty="0" err="1" smtClean="0">
                <a:solidFill>
                  <a:schemeClr val="tx1"/>
                </a:solidFill>
              </a:rPr>
              <a:t>WeeK</a:t>
            </a:r>
            <a:r>
              <a:rPr lang="es-PA" dirty="0" smtClean="0">
                <a:solidFill>
                  <a:schemeClr val="tx1"/>
                </a:solidFill>
              </a:rPr>
              <a:t> 3</a:t>
            </a:r>
          </a:p>
          <a:p>
            <a:endParaRPr lang="es-PA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04" y="1092351"/>
            <a:ext cx="183261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57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pray</a:t>
            </a:r>
            <a:endParaRPr lang="es-PA" dirty="0"/>
          </a:p>
        </p:txBody>
      </p:sp>
      <p:pic>
        <p:nvPicPr>
          <p:cNvPr id="4" name="Picture 2" descr="Biblia niños dibujos casas - Imagui (com imagens) | Oração da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17" y="2366963"/>
            <a:ext cx="4371366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9722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AUXILIARY</a:t>
            </a:r>
            <a:br>
              <a:rPr lang="es-MX" dirty="0" smtClean="0"/>
            </a:br>
            <a:r>
              <a:rPr lang="es-MX" dirty="0" smtClean="0"/>
              <a:t>CAN – CAN´T</a:t>
            </a:r>
            <a:br>
              <a:rPr lang="es-MX" dirty="0" smtClean="0"/>
            </a:br>
            <a:endParaRPr lang="en-US" dirty="0"/>
          </a:p>
        </p:txBody>
      </p:sp>
      <p:pic>
        <p:nvPicPr>
          <p:cNvPr id="1026" name="Picture 2" descr="Vectores de stock de Loro feliz de dibujos animados, ilustraciones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0" y="3526971"/>
            <a:ext cx="2259887" cy="24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13775" y="2769326"/>
            <a:ext cx="867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PARROT CAN FLY										ELEPHANT CAN´T FLY</a:t>
            </a:r>
            <a:endParaRPr lang="en-US" dirty="0"/>
          </a:p>
        </p:txBody>
      </p:sp>
      <p:pic>
        <p:nvPicPr>
          <p:cNvPr id="1028" name="Picture 4" descr="Cartoon Elephants | Baby Elephant Page 2 - Cute Cartoon Elephan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6" y="3098028"/>
            <a:ext cx="2589621" cy="25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3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STUDENT BOOK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PAGE 7 AND 8</a:t>
            </a:r>
          </a:p>
          <a:p>
            <a:endParaRPr lang="es-MX" dirty="0"/>
          </a:p>
          <a:p>
            <a:r>
              <a:rPr lang="es-MX" dirty="0" smtClean="0"/>
              <a:t>PAGE 12</a:t>
            </a:r>
          </a:p>
          <a:p>
            <a:endParaRPr lang="es-MX" dirty="0" smtClean="0"/>
          </a:p>
          <a:p>
            <a:r>
              <a:rPr lang="es-MX" dirty="0" smtClean="0"/>
              <a:t>WORKBOOK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8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Thank</a:t>
            </a:r>
            <a:r>
              <a:rPr lang="es-PA" dirty="0" smtClean="0"/>
              <a:t> </a:t>
            </a:r>
            <a:r>
              <a:rPr lang="es-PA" dirty="0" err="1" smtClean="0"/>
              <a:t>you</a:t>
            </a:r>
            <a:r>
              <a:rPr lang="es-PA" dirty="0" smtClean="0"/>
              <a:t>. </a:t>
            </a:r>
            <a:r>
              <a:rPr lang="es-PA" dirty="0" err="1" smtClean="0"/>
              <a:t>See</a:t>
            </a:r>
            <a:r>
              <a:rPr lang="es-PA" dirty="0" smtClean="0"/>
              <a:t> </a:t>
            </a:r>
            <a:r>
              <a:rPr lang="es-PA" dirty="0" err="1" smtClean="0"/>
              <a:t>you</a:t>
            </a:r>
            <a:r>
              <a:rPr lang="es-PA" dirty="0" smtClean="0"/>
              <a:t> NEXT CLASS.   STAY AT HOME</a:t>
            </a:r>
            <a:endParaRPr lang="es-PA" dirty="0"/>
          </a:p>
        </p:txBody>
      </p:sp>
      <p:pic>
        <p:nvPicPr>
          <p:cNvPr id="4" name="Picture 18" descr="Los 6 mejores dibujos animados educativos para tus hijo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34" y="2366963"/>
            <a:ext cx="6087532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120</TotalTime>
  <Words>43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Tw Cen MT</vt:lpstr>
      <vt:lpstr>Gota</vt:lpstr>
      <vt:lpstr>Academia internacional santa fe</vt:lpstr>
      <vt:lpstr>pray</vt:lpstr>
      <vt:lpstr>AUXILIARY CAN – CAN´T </vt:lpstr>
      <vt:lpstr>STUDENT BOOK</vt:lpstr>
      <vt:lpstr>Thank you. See you NEXT CLASS.   STAY AT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aaaaa</dc:title>
  <dc:creator>Ginela</dc:creator>
  <cp:lastModifiedBy>admin</cp:lastModifiedBy>
  <cp:revision>12</cp:revision>
  <dcterms:created xsi:type="dcterms:W3CDTF">2020-05-23T18:32:27Z</dcterms:created>
  <dcterms:modified xsi:type="dcterms:W3CDTF">2020-06-09T23:04:43Z</dcterms:modified>
</cp:coreProperties>
</file>