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63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660"/>
  </p:normalViewPr>
  <p:slideViewPr>
    <p:cSldViewPr snapToGrid="0">
      <p:cViewPr varScale="1">
        <p:scale>
          <a:sx n="73" d="100"/>
          <a:sy n="73" d="100"/>
        </p:scale>
        <p:origin x="5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6/10/2020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51560" y="391886"/>
            <a:ext cx="9966960" cy="1596571"/>
          </a:xfrm>
        </p:spPr>
        <p:txBody>
          <a:bodyPr/>
          <a:lstStyle/>
          <a:p>
            <a:r>
              <a:rPr lang="es-PA" sz="6000" dirty="0" smtClean="0"/>
              <a:t>         ACADEMIA </a:t>
            </a:r>
            <a:r>
              <a:rPr lang="es-PA" sz="6000" dirty="0"/>
              <a:t>INTERNACIONAL SANTA </a:t>
            </a:r>
            <a:r>
              <a:rPr lang="es-PA" sz="6000" dirty="0" smtClean="0"/>
              <a:t> </a:t>
            </a:r>
            <a:r>
              <a:rPr lang="es-PA" sz="6000" dirty="0" err="1" smtClean="0"/>
              <a:t>SANTA</a:t>
            </a:r>
            <a:r>
              <a:rPr lang="es-PA" sz="6000" dirty="0" smtClean="0"/>
              <a:t> FE</a:t>
            </a:r>
            <a:endParaRPr lang="es-PA" sz="6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85371" y="1988457"/>
            <a:ext cx="10261600" cy="3470511"/>
          </a:xfrm>
        </p:spPr>
        <p:txBody>
          <a:bodyPr/>
          <a:lstStyle/>
          <a:p>
            <a:pPr algn="ctr"/>
            <a:r>
              <a:rPr lang="es-PA" sz="2400" b="1" dirty="0" smtClean="0"/>
              <a:t>FIRST GRADE</a:t>
            </a:r>
            <a:endParaRPr lang="es-PA" sz="2400" b="1" dirty="0"/>
          </a:p>
          <a:p>
            <a:pPr algn="ctr"/>
            <a:r>
              <a:rPr lang="es-PA" sz="2400" b="1" dirty="0"/>
              <a:t>TEACHER YINELA RIVERA</a:t>
            </a:r>
          </a:p>
          <a:p>
            <a:pPr algn="ctr"/>
            <a:r>
              <a:rPr lang="es-PA" sz="2400" b="1" dirty="0"/>
              <a:t>TOPIC:  </a:t>
            </a:r>
            <a:r>
              <a:rPr lang="es-PA" sz="2400" b="1" dirty="0" smtClean="0"/>
              <a:t>VERB BE</a:t>
            </a:r>
            <a:endParaRPr lang="es-PA" sz="2400" b="1" dirty="0"/>
          </a:p>
          <a:p>
            <a:pPr algn="ctr"/>
            <a:r>
              <a:rPr lang="es-PA" sz="2400" b="1" dirty="0" smtClean="0"/>
              <a:t>WEEK </a:t>
            </a:r>
            <a:r>
              <a:rPr lang="es-PA" sz="2400" b="1" dirty="0" smtClean="0"/>
              <a:t>3</a:t>
            </a:r>
            <a:endParaRPr lang="es-PA" sz="2400" b="1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732" y="525417"/>
            <a:ext cx="1832610" cy="14630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2720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A" dirty="0" smtClean="0"/>
              <a:t>PRAY</a:t>
            </a:r>
            <a:endParaRPr lang="es-PA" dirty="0"/>
          </a:p>
        </p:txBody>
      </p:sp>
      <p:pic>
        <p:nvPicPr>
          <p:cNvPr id="4" name="Picture 2" descr="Biblia niños dibujos casas - Imagui (com imagens) | Oração da 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239" y="2120900"/>
            <a:ext cx="5171872" cy="405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9660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TEST</a:t>
            </a:r>
            <a:endParaRPr lang="en-U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4426" t="16650" r="33849" b="9834"/>
          <a:stretch/>
        </p:blipFill>
        <p:spPr>
          <a:xfrm>
            <a:off x="2390503" y="1685109"/>
            <a:ext cx="5760720" cy="4950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610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9848" y="484631"/>
            <a:ext cx="10058400" cy="3085883"/>
          </a:xfrm>
        </p:spPr>
        <p:txBody>
          <a:bodyPr/>
          <a:lstStyle/>
          <a:p>
            <a:pPr algn="ctr"/>
            <a:r>
              <a:rPr lang="es-PA" dirty="0" smtClean="0"/>
              <a:t>THANK YOU</a:t>
            </a:r>
            <a:br>
              <a:rPr lang="es-PA" dirty="0" smtClean="0"/>
            </a:br>
            <a:r>
              <a:rPr lang="es-PA" dirty="0"/>
              <a:t/>
            </a:r>
            <a:br>
              <a:rPr lang="es-PA" dirty="0"/>
            </a:br>
            <a:r>
              <a:rPr lang="es-PA" dirty="0" smtClean="0"/>
              <a:t>SEE YOU TOMORROW.     STAY AT HOME</a:t>
            </a:r>
            <a:endParaRPr lang="es-PA" dirty="0"/>
          </a:p>
        </p:txBody>
      </p:sp>
      <p:pic>
        <p:nvPicPr>
          <p:cNvPr id="4" name="Picture 18" descr="Los 6 mejores dibujos animados educativos para tus hijo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6057" y="4044043"/>
            <a:ext cx="6125029" cy="2566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192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ra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TM03090434[[fn=Madera]]</Template>
  <TotalTime>587</TotalTime>
  <Words>21</Words>
  <Application>Microsoft Office PowerPoint</Application>
  <PresentationFormat>Panorámica</PresentationFormat>
  <Paragraphs>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Rockwell</vt:lpstr>
      <vt:lpstr>Rockwell Condensed</vt:lpstr>
      <vt:lpstr>Wingdings</vt:lpstr>
      <vt:lpstr>Tipo de madera</vt:lpstr>
      <vt:lpstr>         ACADEMIA INTERNACIONAL SANTA  SANTA FE</vt:lpstr>
      <vt:lpstr>PRAY</vt:lpstr>
      <vt:lpstr>TEST</vt:lpstr>
      <vt:lpstr>THANK YOU  SEE YOU TOMORROW.     STAY AT HOME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Ginela</dc:creator>
  <cp:lastModifiedBy>admin</cp:lastModifiedBy>
  <cp:revision>19</cp:revision>
  <dcterms:created xsi:type="dcterms:W3CDTF">2020-05-22T13:39:05Z</dcterms:created>
  <dcterms:modified xsi:type="dcterms:W3CDTF">2020-06-11T01:33:59Z</dcterms:modified>
</cp:coreProperties>
</file>