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76477E-4AF0-46BA-BE34-3D60E05C9530}" type="datetimeFigureOut">
              <a:rPr lang="es-PA" smtClean="0"/>
              <a:t>06/02/2020</a:t>
            </a:fld>
            <a:endParaRPr lang="es-PA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BEB46A-EA41-4A1D-BCD9-0B2D1C81987D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s-PA" sz="3600" dirty="0" smtClean="0"/>
              <a:t>CLASE DE ESPAÑOL VIRTUAL</a:t>
            </a:r>
            <a:br>
              <a:rPr lang="es-PA" sz="3600" dirty="0" smtClean="0"/>
            </a:br>
            <a:r>
              <a:rPr lang="es-PA" sz="3600" dirty="0" smtClean="0"/>
              <a:t>SEMANA DEL 1 AL 5 DE JUNIO 2020- </a:t>
            </a:r>
            <a:br>
              <a:rPr lang="es-PA" sz="3600" dirty="0" smtClean="0"/>
            </a:br>
            <a:r>
              <a:rPr lang="es-PA" sz="2400" dirty="0" smtClean="0"/>
              <a:t>EXPLICACIÓN</a:t>
            </a:r>
            <a:r>
              <a:rPr lang="es-PA" sz="3600" dirty="0" smtClean="0"/>
              <a:t> </a:t>
            </a:r>
            <a:r>
              <a:rPr lang="es-PA" sz="2400" dirty="0" smtClean="0"/>
              <a:t>LA PUEDES ENCONTRAR EN ZOOM CON ID OFRECIDO POR EL FACILITADOR</a:t>
            </a:r>
            <a:endParaRPr lang="es-PA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4000504"/>
            <a:ext cx="7772400" cy="1199704"/>
          </a:xfrm>
        </p:spPr>
        <p:txBody>
          <a:bodyPr>
            <a:normAutofit fontScale="92500"/>
          </a:bodyPr>
          <a:lstStyle/>
          <a:p>
            <a:pPr algn="l"/>
            <a:r>
              <a:rPr lang="es-PA" b="1" dirty="0" smtClean="0"/>
              <a:t>YENIS RIVERA .</a:t>
            </a:r>
          </a:p>
          <a:p>
            <a:pPr algn="l"/>
            <a:r>
              <a:rPr lang="es-PA" b="1" dirty="0" smtClean="0"/>
              <a:t> PROFESORA ENCARGADA DE LA ASIGNATURA- </a:t>
            </a:r>
            <a:endParaRPr lang="es-P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8a779a3b6e58e7524cff71c4a0a452c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7929618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256" t="21484" r="12701" b="14062"/>
          <a:stretch>
            <a:fillRect/>
          </a:stretch>
        </p:blipFill>
        <p:spPr bwMode="auto">
          <a:xfrm>
            <a:off x="714348" y="642918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94" t="20508" r="17093" b="15039"/>
          <a:stretch>
            <a:fillRect/>
          </a:stretch>
        </p:blipFill>
        <p:spPr bwMode="auto">
          <a:xfrm>
            <a:off x="71374" y="500042"/>
            <a:ext cx="907262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824" t="22461" r="17642" b="44336"/>
          <a:stretch>
            <a:fillRect/>
          </a:stretch>
        </p:blipFill>
        <p:spPr bwMode="auto">
          <a:xfrm>
            <a:off x="1000100" y="2214554"/>
            <a:ext cx="79296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6903" t="40039" r="53331" b="36523"/>
          <a:stretch>
            <a:fillRect/>
          </a:stretch>
        </p:blipFill>
        <p:spPr bwMode="auto">
          <a:xfrm>
            <a:off x="0" y="1142984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TALLER 1 DE LA CLASE </a:t>
            </a:r>
            <a:endParaRPr lang="es-P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5" t="19361" r="21603" b="14346"/>
          <a:stretch>
            <a:fillRect/>
          </a:stretch>
        </p:blipFill>
        <p:spPr bwMode="auto">
          <a:xfrm>
            <a:off x="642910" y="1714488"/>
            <a:ext cx="7858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14348" y="135729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1. Subraya los sustantivos en el texto</a:t>
            </a:r>
            <a:endParaRPr lang="es-P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3" t="19361" r="23377" b="36443"/>
          <a:stretch>
            <a:fillRect/>
          </a:stretch>
        </p:blipFill>
        <p:spPr bwMode="auto">
          <a:xfrm>
            <a:off x="357158" y="214290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4041" t="24414" r="24231" b="16015"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7452" t="21484" r="28075" b="25781"/>
          <a:stretch>
            <a:fillRect/>
          </a:stretch>
        </p:blipFill>
        <p:spPr bwMode="auto">
          <a:xfrm>
            <a:off x="0" y="285728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ctr"/>
            <a:r>
              <a:rPr lang="es-PA" dirty="0" smtClean="0"/>
              <a:t>Taller 2</a:t>
            </a:r>
            <a:endParaRPr lang="es-P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590" t="21484" r="35212" b="17969"/>
          <a:stretch>
            <a:fillRect/>
          </a:stretch>
        </p:blipFill>
        <p:spPr bwMode="auto">
          <a:xfrm>
            <a:off x="214282" y="928670"/>
            <a:ext cx="8929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28</Words>
  <Application>Microsoft Office PowerPoint</Application>
  <PresentationFormat>Presentación en pantalla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CLASE DE ESPAÑOL VIRTUAL SEMANA DEL 1 AL 5 DE JUNIO 2020-  EXPLICACIÓN LA PUEDES ENCONTRAR EN ZOOM CON ID OFRECIDO POR EL FACILITADOR</vt:lpstr>
      <vt:lpstr>Diapositiva 2</vt:lpstr>
      <vt:lpstr>Diapositiva 3</vt:lpstr>
      <vt:lpstr>Diapositiva 4</vt:lpstr>
      <vt:lpstr>TALLER 1 DE LA CLASE </vt:lpstr>
      <vt:lpstr>Diapositiva 6</vt:lpstr>
      <vt:lpstr>Diapositiva 7</vt:lpstr>
      <vt:lpstr>Diapositiva 8</vt:lpstr>
      <vt:lpstr>Taller 2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ESPAÑOL VIRTUAL SEMANA DEL 1 AL 5 DE JUNIO 2020-  EXPLICACIÓN LA PUEDES ENCONTRAR EN ZOOM CON ID OFRECIDO POR EL FACILITADOR</dc:title>
  <dc:creator>Usuario General</dc:creator>
  <cp:lastModifiedBy>Usuario General</cp:lastModifiedBy>
  <cp:revision>4</cp:revision>
  <dcterms:created xsi:type="dcterms:W3CDTF">2020-06-03T01:48:16Z</dcterms:created>
  <dcterms:modified xsi:type="dcterms:W3CDTF">2020-06-03T02:17:28Z</dcterms:modified>
</cp:coreProperties>
</file>