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66" d="100"/>
          <a:sy n="66" d="100"/>
        </p:scale>
        <p:origin x="7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25714" y="275771"/>
            <a:ext cx="9715274" cy="3236687"/>
          </a:xfrm>
        </p:spPr>
        <p:txBody>
          <a:bodyPr/>
          <a:lstStyle/>
          <a:p>
            <a:r>
              <a:rPr lang="es-PA" dirty="0" smtClean="0"/>
              <a:t>Academia internacional santa fe</a:t>
            </a:r>
            <a:endParaRPr lang="es-PA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2442029"/>
          </a:xfrm>
        </p:spPr>
        <p:txBody>
          <a:bodyPr>
            <a:normAutofit/>
          </a:bodyPr>
          <a:lstStyle/>
          <a:p>
            <a:r>
              <a:rPr lang="es-PA" dirty="0" err="1" smtClean="0">
                <a:solidFill>
                  <a:schemeClr val="tx1"/>
                </a:solidFill>
              </a:rPr>
              <a:t>Third</a:t>
            </a:r>
            <a:r>
              <a:rPr lang="es-PA" dirty="0" smtClean="0">
                <a:solidFill>
                  <a:schemeClr val="tx1"/>
                </a:solidFill>
              </a:rPr>
              <a:t> grade </a:t>
            </a:r>
          </a:p>
          <a:p>
            <a:r>
              <a:rPr lang="es-PA" dirty="0" err="1" smtClean="0">
                <a:solidFill>
                  <a:schemeClr val="tx1"/>
                </a:solidFill>
              </a:rPr>
              <a:t>Teacher</a:t>
            </a:r>
            <a:r>
              <a:rPr lang="es-PA" dirty="0" smtClean="0">
                <a:solidFill>
                  <a:schemeClr val="tx1"/>
                </a:solidFill>
              </a:rPr>
              <a:t> </a:t>
            </a:r>
            <a:r>
              <a:rPr lang="es-PA" dirty="0" err="1" smtClean="0">
                <a:solidFill>
                  <a:schemeClr val="tx1"/>
                </a:solidFill>
              </a:rPr>
              <a:t>yinela</a:t>
            </a:r>
            <a:r>
              <a:rPr lang="es-PA" dirty="0" smtClean="0">
                <a:solidFill>
                  <a:schemeClr val="tx1"/>
                </a:solidFill>
              </a:rPr>
              <a:t> rivera</a:t>
            </a:r>
            <a:endParaRPr lang="es-PA" dirty="0">
              <a:solidFill>
                <a:schemeClr val="tx1"/>
              </a:solidFill>
            </a:endParaRPr>
          </a:p>
          <a:p>
            <a:r>
              <a:rPr lang="es-PA" dirty="0" err="1" smtClean="0">
                <a:solidFill>
                  <a:schemeClr val="tx1"/>
                </a:solidFill>
              </a:rPr>
              <a:t>Topic</a:t>
            </a:r>
            <a:r>
              <a:rPr lang="es-PA" dirty="0" smtClean="0">
                <a:solidFill>
                  <a:schemeClr val="tx1"/>
                </a:solidFill>
              </a:rPr>
              <a:t>:  </a:t>
            </a:r>
            <a:r>
              <a:rPr lang="es-PA" dirty="0" err="1" smtClean="0">
                <a:solidFill>
                  <a:schemeClr val="tx1"/>
                </a:solidFill>
              </a:rPr>
              <a:t>numbers</a:t>
            </a:r>
            <a:r>
              <a:rPr lang="es-PA" dirty="0" smtClean="0">
                <a:solidFill>
                  <a:schemeClr val="tx1"/>
                </a:solidFill>
              </a:rPr>
              <a:t> and </a:t>
            </a:r>
            <a:r>
              <a:rPr lang="es-PA" dirty="0" err="1" smtClean="0">
                <a:solidFill>
                  <a:schemeClr val="tx1"/>
                </a:solidFill>
              </a:rPr>
              <a:t>days</a:t>
            </a:r>
            <a:r>
              <a:rPr lang="es-PA" dirty="0" smtClean="0">
                <a:solidFill>
                  <a:schemeClr val="tx1"/>
                </a:solidFill>
              </a:rPr>
              <a:t> of </a:t>
            </a:r>
            <a:r>
              <a:rPr lang="es-PA" dirty="0" err="1" smtClean="0">
                <a:solidFill>
                  <a:schemeClr val="tx1"/>
                </a:solidFill>
              </a:rPr>
              <a:t>the</a:t>
            </a:r>
            <a:r>
              <a:rPr lang="es-PA" dirty="0" smtClean="0">
                <a:solidFill>
                  <a:schemeClr val="tx1"/>
                </a:solidFill>
              </a:rPr>
              <a:t> </a:t>
            </a:r>
            <a:r>
              <a:rPr lang="es-PA" dirty="0" err="1" smtClean="0">
                <a:solidFill>
                  <a:schemeClr val="tx1"/>
                </a:solidFill>
              </a:rPr>
              <a:t>week</a:t>
            </a:r>
            <a:endParaRPr lang="es-PA" dirty="0" smtClean="0">
              <a:solidFill>
                <a:schemeClr val="tx1"/>
              </a:solidFill>
            </a:endParaRPr>
          </a:p>
          <a:p>
            <a:r>
              <a:rPr lang="es-PA" dirty="0" err="1" smtClean="0">
                <a:solidFill>
                  <a:schemeClr val="tx1"/>
                </a:solidFill>
              </a:rPr>
              <a:t>Week</a:t>
            </a:r>
            <a:r>
              <a:rPr lang="es-PA" dirty="0" smtClean="0">
                <a:solidFill>
                  <a:schemeClr val="tx1"/>
                </a:solidFill>
              </a:rPr>
              <a:t> 1</a:t>
            </a:r>
            <a:endParaRPr lang="es-PA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732" y="525417"/>
            <a:ext cx="1832610" cy="1463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420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err="1" smtClean="0"/>
              <a:t>evaluation</a:t>
            </a:r>
            <a:endParaRPr lang="es-PA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PA" dirty="0" smtClean="0"/>
              <a:t>Cada </a:t>
            </a:r>
            <a:r>
              <a:rPr lang="es-PA" dirty="0" err="1" smtClean="0"/>
              <a:t>niñ</a:t>
            </a:r>
            <a:r>
              <a:rPr lang="es-PA" dirty="0" smtClean="0"/>
              <a:t>@ debe elaborar una lámina con los números e ilustrar con objetos cada uno y luego en videoconferencia por zoom la próxima clase el niño señalará cada número y  lo  pronunciará en inglés.</a:t>
            </a:r>
          </a:p>
          <a:p>
            <a:r>
              <a:rPr lang="es-PA" dirty="0" smtClean="0"/>
              <a:t>Se les enviará audio con la pronunciación</a:t>
            </a:r>
          </a:p>
          <a:p>
            <a:r>
              <a:rPr lang="es-PA" dirty="0" smtClean="0"/>
              <a:t>Decir oralmente los días de la semana</a:t>
            </a:r>
          </a:p>
          <a:p>
            <a:r>
              <a:rPr lang="es-PA" dirty="0" smtClean="0"/>
              <a:t>Si no se puede conectar a la clase por favor grabarlo en video y enviarme. 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7982674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err="1" smtClean="0"/>
              <a:t>Thank</a:t>
            </a:r>
            <a:r>
              <a:rPr lang="es-PA" dirty="0" smtClean="0"/>
              <a:t> </a:t>
            </a:r>
            <a:r>
              <a:rPr lang="es-PA" dirty="0" err="1" smtClean="0"/>
              <a:t>you</a:t>
            </a:r>
            <a:r>
              <a:rPr lang="es-PA" dirty="0" smtClean="0"/>
              <a:t/>
            </a:r>
            <a:br>
              <a:rPr lang="es-PA" dirty="0" smtClean="0"/>
            </a:br>
            <a:r>
              <a:rPr lang="es-PA" dirty="0" err="1" smtClean="0"/>
              <a:t>see</a:t>
            </a:r>
            <a:r>
              <a:rPr lang="es-PA" dirty="0" smtClean="0"/>
              <a:t> </a:t>
            </a:r>
            <a:r>
              <a:rPr lang="es-PA" dirty="0" err="1" smtClean="0"/>
              <a:t>you</a:t>
            </a:r>
            <a:r>
              <a:rPr lang="es-PA" dirty="0" smtClean="0"/>
              <a:t> </a:t>
            </a:r>
            <a:r>
              <a:rPr lang="es-PA" dirty="0" err="1" smtClean="0"/>
              <a:t>tomorrow</a:t>
            </a:r>
            <a:endParaRPr lang="es-PA" dirty="0"/>
          </a:p>
        </p:txBody>
      </p:sp>
      <p:pic>
        <p:nvPicPr>
          <p:cNvPr id="4" name="Picture 18" descr="Los 6 mejores dibujos animados educativos para tus hijo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686" y="2366963"/>
            <a:ext cx="8737600" cy="422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14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err="1" smtClean="0"/>
              <a:t>pray</a:t>
            </a:r>
            <a:endParaRPr lang="es-PA" dirty="0"/>
          </a:p>
        </p:txBody>
      </p:sp>
      <p:pic>
        <p:nvPicPr>
          <p:cNvPr id="4" name="Picture 2" descr="Biblia niños dibujos casas - Imagui (com imagens) | Oração da ...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317" y="2366963"/>
            <a:ext cx="4371366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40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breeze.wav"/>
          </p:stSnd>
        </p:sndAc>
      </p:transition>
    </mc:Choice>
    <mc:Fallback>
      <p:transition spd="slow"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090" y="701675"/>
            <a:ext cx="10364451" cy="1596177"/>
          </a:xfrm>
        </p:spPr>
        <p:txBody>
          <a:bodyPr/>
          <a:lstStyle/>
          <a:p>
            <a:r>
              <a:rPr lang="es-PA" dirty="0" err="1" smtClean="0"/>
              <a:t>The</a:t>
            </a:r>
            <a:r>
              <a:rPr lang="es-PA" dirty="0" smtClean="0"/>
              <a:t> </a:t>
            </a:r>
            <a:r>
              <a:rPr lang="es-PA" dirty="0" err="1" smtClean="0"/>
              <a:t>days</a:t>
            </a:r>
            <a:r>
              <a:rPr lang="es-PA" dirty="0" smtClean="0"/>
              <a:t> of </a:t>
            </a:r>
            <a:r>
              <a:rPr lang="es-PA" dirty="0" err="1" smtClean="0"/>
              <a:t>the</a:t>
            </a:r>
            <a:r>
              <a:rPr lang="es-PA" dirty="0" smtClean="0"/>
              <a:t> </a:t>
            </a:r>
            <a:r>
              <a:rPr lang="es-PA" dirty="0" err="1" smtClean="0"/>
              <a:t>week</a:t>
            </a:r>
            <a:r>
              <a:rPr lang="es-PA" dirty="0" smtClean="0"/>
              <a:t> </a:t>
            </a:r>
            <a:endParaRPr lang="es-PA" dirty="0"/>
          </a:p>
        </p:txBody>
      </p:sp>
      <p:pic>
        <p:nvPicPr>
          <p:cNvPr id="5122" name="Picture 2" descr="Days of the week - flashcards, letters, worksheets, a game by ESL ...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399" y="1828800"/>
            <a:ext cx="8955314" cy="465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20200523_125854_Norm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10989132" flipH="1">
            <a:off x="2031998" y="1194963"/>
            <a:ext cx="72571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5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err="1" smtClean="0"/>
              <a:t>The</a:t>
            </a:r>
            <a:r>
              <a:rPr lang="es-PA" dirty="0" smtClean="0"/>
              <a:t> </a:t>
            </a:r>
            <a:r>
              <a:rPr lang="es-PA" dirty="0" err="1" smtClean="0"/>
              <a:t>days</a:t>
            </a:r>
            <a:r>
              <a:rPr lang="es-PA" dirty="0" smtClean="0"/>
              <a:t> of </a:t>
            </a:r>
            <a:r>
              <a:rPr lang="es-PA" dirty="0" err="1" smtClean="0"/>
              <a:t>the</a:t>
            </a:r>
            <a:r>
              <a:rPr lang="es-PA" dirty="0" smtClean="0"/>
              <a:t> </a:t>
            </a:r>
            <a:r>
              <a:rPr lang="es-PA" dirty="0" err="1" smtClean="0"/>
              <a:t>week</a:t>
            </a:r>
            <a:endParaRPr lang="es-PA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37785" y="2055035"/>
            <a:ext cx="10363826" cy="4802965"/>
          </a:xfrm>
        </p:spPr>
        <p:txBody>
          <a:bodyPr>
            <a:normAutofit/>
          </a:bodyPr>
          <a:lstStyle/>
          <a:p>
            <a:r>
              <a:rPr lang="es-PA" sz="4800" dirty="0" smtClean="0"/>
              <a:t>MONDAY					TUESDAY					</a:t>
            </a:r>
          </a:p>
          <a:p>
            <a:pPr marL="0" indent="0">
              <a:buNone/>
            </a:pPr>
            <a:r>
              <a:rPr lang="es-PA" sz="4200" dirty="0"/>
              <a:t>	</a:t>
            </a:r>
            <a:endParaRPr lang="es-PA" sz="4200" dirty="0" smtClean="0"/>
          </a:p>
          <a:p>
            <a:pPr marL="0" indent="0">
              <a:buNone/>
            </a:pPr>
            <a:r>
              <a:rPr lang="es-PA" sz="4200" dirty="0" smtClean="0"/>
              <a:t>										</a:t>
            </a:r>
          </a:p>
        </p:txBody>
      </p:sp>
      <p:pic>
        <p:nvPicPr>
          <p:cNvPr id="1026" name="Picture 2" descr="Ilustración de vectores del edificio escolar con escolares, par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58" y="3204046"/>
            <a:ext cx="2149805" cy="306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th Class vector e ilustració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11" y="3201458"/>
            <a:ext cx="34385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1539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299177" y="0"/>
            <a:ext cx="10363826" cy="5416445"/>
          </a:xfrm>
        </p:spPr>
        <p:txBody>
          <a:bodyPr>
            <a:normAutofit/>
          </a:bodyPr>
          <a:lstStyle/>
          <a:p>
            <a:r>
              <a:rPr lang="es-PA" sz="4000" dirty="0" smtClean="0"/>
              <a:t>WEDNESDAY					THUERSDAY</a:t>
            </a:r>
          </a:p>
          <a:p>
            <a:pPr lvl="8"/>
            <a:endParaRPr lang="es-PA" sz="3400" dirty="0"/>
          </a:p>
        </p:txBody>
      </p:sp>
      <p:pic>
        <p:nvPicPr>
          <p:cNvPr id="2050" name="Picture 2" descr="diario manyanetiano : clases de educación fis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03" y="1055634"/>
            <a:ext cx="3276600" cy="333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rtoon Network Decks December with New 'Steven Universe Futur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414" y="1565221"/>
            <a:ext cx="3810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09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0" y="545564"/>
            <a:ext cx="10978059" cy="5202094"/>
          </a:xfrm>
        </p:spPr>
        <p:txBody>
          <a:bodyPr>
            <a:normAutofit/>
          </a:bodyPr>
          <a:lstStyle/>
          <a:p>
            <a:r>
              <a:rPr lang="es-PA" sz="4000" dirty="0" smtClean="0"/>
              <a:t>FRIDAY				SATURDAY		SUNDAY</a:t>
            </a:r>
            <a:endParaRPr lang="es-PA" sz="4000" dirty="0"/>
          </a:p>
        </p:txBody>
      </p:sp>
      <p:pic>
        <p:nvPicPr>
          <p:cNvPr id="3076" name="Picture 4" descr="Care Flower Sign Hand Drawn Cartoon Vector, Care, Flowers, Fla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8" y="2242458"/>
            <a:ext cx="2358572" cy="235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hildren Playing Kick Scooter In The Garden Cartoon Royalty Fre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509" y="1872342"/>
            <a:ext cx="2747948" cy="300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lustraciones, imágenes y vectores de stock sobre Wedding+in+the+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489" y="1813111"/>
            <a:ext cx="2476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49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63540"/>
          </a:xfrm>
        </p:spPr>
        <p:txBody>
          <a:bodyPr/>
          <a:lstStyle/>
          <a:p>
            <a:r>
              <a:rPr lang="es-PA" dirty="0" err="1" smtClean="0"/>
              <a:t>numbers</a:t>
            </a:r>
            <a:endParaRPr lang="es-PA" dirty="0"/>
          </a:p>
        </p:txBody>
      </p:sp>
      <p:pic>
        <p:nvPicPr>
          <p:cNvPr id="4100" name="Picture 4" descr="Classroom Freebies Too: Help with Number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772" y="1582058"/>
            <a:ext cx="9085942" cy="494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44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892454"/>
          </a:xfrm>
        </p:spPr>
        <p:txBody>
          <a:bodyPr/>
          <a:lstStyle/>
          <a:p>
            <a:r>
              <a:rPr lang="es-PA" dirty="0" err="1" smtClean="0"/>
              <a:t>Homework</a:t>
            </a:r>
            <a:r>
              <a:rPr lang="es-PA" dirty="0" smtClean="0"/>
              <a:t/>
            </a:r>
            <a:br>
              <a:rPr lang="es-PA" dirty="0" smtClean="0"/>
            </a:br>
            <a:r>
              <a:rPr lang="es-PA" dirty="0" smtClean="0"/>
              <a:t>imprimir la página o dibujarla y copiar en orden los días de la semana</a:t>
            </a:r>
            <a:endParaRPr lang="es-PA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1142" t="23104" r="-1" b="10109"/>
          <a:stretch/>
        </p:blipFill>
        <p:spPr>
          <a:xfrm>
            <a:off x="1103086" y="2656114"/>
            <a:ext cx="9492344" cy="384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3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err="1" smtClean="0"/>
              <a:t>Homework</a:t>
            </a:r>
            <a:r>
              <a:rPr lang="es-PA" dirty="0" smtClean="0"/>
              <a:t>  imprimir o dibujar y escribir </a:t>
            </a:r>
            <a:br>
              <a:rPr lang="es-PA" dirty="0" smtClean="0"/>
            </a:br>
            <a:r>
              <a:rPr lang="es-PA" dirty="0" smtClean="0"/>
              <a:t> el número en letras</a:t>
            </a:r>
            <a:endParaRPr lang="es-PA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6090" t="24926" r="-1" b="-1"/>
          <a:stretch/>
        </p:blipFill>
        <p:spPr>
          <a:xfrm>
            <a:off x="1153573" y="2351314"/>
            <a:ext cx="9623597" cy="422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0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171</TotalTime>
  <Words>110</Words>
  <Application>Microsoft Office PowerPoint</Application>
  <PresentationFormat>Panorámica</PresentationFormat>
  <Paragraphs>22</Paragraphs>
  <Slides>11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Tw Cen MT</vt:lpstr>
      <vt:lpstr>Gota</vt:lpstr>
      <vt:lpstr>Academia internacional santa fe</vt:lpstr>
      <vt:lpstr>pray</vt:lpstr>
      <vt:lpstr>The days of the week </vt:lpstr>
      <vt:lpstr>The days of the week</vt:lpstr>
      <vt:lpstr>Presentación de PowerPoint</vt:lpstr>
      <vt:lpstr>Presentación de PowerPoint</vt:lpstr>
      <vt:lpstr>numbers</vt:lpstr>
      <vt:lpstr>Homework imprimir la página o dibujarla y copiar en orden los días de la semana</vt:lpstr>
      <vt:lpstr>Homework  imprimir o dibujar y escribir   el número en letras</vt:lpstr>
      <vt:lpstr>evaluation</vt:lpstr>
      <vt:lpstr>Thank you see you tomorrow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Academia internacional santa fe</dc:title>
  <dc:creator>Ginela</dc:creator>
  <cp:lastModifiedBy>Ginela</cp:lastModifiedBy>
  <cp:revision>10</cp:revision>
  <dcterms:created xsi:type="dcterms:W3CDTF">2020-05-23T15:25:54Z</dcterms:created>
  <dcterms:modified xsi:type="dcterms:W3CDTF">2020-05-23T18:17:51Z</dcterms:modified>
</cp:coreProperties>
</file>