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5" r:id="rId5"/>
    <p:sldId id="266" r:id="rId6"/>
    <p:sldId id="259" r:id="rId7"/>
    <p:sldId id="264" r:id="rId8"/>
    <p:sldId id="262" r:id="rId9"/>
    <p:sldId id="260" r:id="rId10"/>
    <p:sldId id="261" r:id="rId11"/>
    <p:sldId id="267" r:id="rId12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2450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8132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89798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03206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272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4077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3309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6297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3622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8783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78811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11855-EDBC-42AD-A9C2-5EADCB035C3B}" type="datetimeFigureOut">
              <a:rPr lang="es-PA" smtClean="0"/>
              <a:t>25/5/20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1CC4-CBBB-45C3-8297-694D8E1D1B5C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4442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A" dirty="0" smtClean="0"/>
              <a:t>ACADEMIA INTERNACIONAL SANTA FE</a:t>
            </a:r>
            <a:endParaRPr lang="es-PA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4149" y="3370997"/>
            <a:ext cx="11191163" cy="3234519"/>
          </a:xfrm>
        </p:spPr>
        <p:txBody>
          <a:bodyPr/>
          <a:lstStyle/>
          <a:p>
            <a:r>
              <a:rPr lang="es-PA" b="1" dirty="0" smtClean="0"/>
              <a:t>KINDERGARDEN</a:t>
            </a:r>
          </a:p>
          <a:p>
            <a:r>
              <a:rPr lang="es-PA" b="1" dirty="0" smtClean="0"/>
              <a:t>TOPIC: I CAN DO IT</a:t>
            </a:r>
            <a:endParaRPr lang="es-PA" b="1" dirty="0"/>
          </a:p>
          <a:p>
            <a:r>
              <a:rPr lang="es-PA" b="1" dirty="0"/>
              <a:t>TEACHER YINELA RIVERA</a:t>
            </a:r>
          </a:p>
          <a:p>
            <a:r>
              <a:rPr lang="es-PA" b="1" dirty="0"/>
              <a:t>TOPIC:  GREETINGS</a:t>
            </a:r>
          </a:p>
          <a:p>
            <a:r>
              <a:rPr lang="es-PA" b="1" dirty="0"/>
              <a:t>WEEK 1</a:t>
            </a: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90" y="228601"/>
            <a:ext cx="1832610" cy="1463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57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HOMEWORK</a:t>
            </a:r>
            <a:endParaRPr lang="es-PA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A" dirty="0" smtClean="0"/>
              <a:t>.ELABORAR UNA LÁMINA CON LOS NÚMEROS DEL 1 AL 10 Y </a:t>
            </a:r>
            <a:r>
              <a:rPr lang="es-PA" dirty="0" smtClean="0"/>
              <a:t>SUS </a:t>
            </a:r>
            <a:r>
              <a:rPr lang="es-PA" dirty="0" smtClean="0"/>
              <a:t>NOMBRE EN INGLÉS. PRACTICAR LA PRONUNCIACIÓN Y LUEGO QUE EL NIÑO LOS DIGA ORALMENTE EN ORDEN EN INGLÉS Y LO GRABAN PARA ENVIAR POR CORREO O WHATSAPP A LA </a:t>
            </a:r>
            <a:r>
              <a:rPr lang="es-PA" dirty="0" smtClean="0"/>
              <a:t>TEACHER.</a:t>
            </a:r>
            <a:endParaRPr lang="es-PA" dirty="0" smtClean="0"/>
          </a:p>
          <a:p>
            <a:pPr marL="0" indent="0">
              <a:buNone/>
            </a:pP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226445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THANK YOU       STAY AT HOME</a:t>
            </a:r>
            <a:endParaRPr lang="es-PA" dirty="0"/>
          </a:p>
        </p:txBody>
      </p:sp>
      <p:pic>
        <p:nvPicPr>
          <p:cNvPr id="6" name="Picture 18" descr="Los 6 mejores dibujos animados educativos para tus hijo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0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PRAY</a:t>
            </a:r>
            <a:endParaRPr lang="es-PA" dirty="0"/>
          </a:p>
        </p:txBody>
      </p:sp>
      <p:pic>
        <p:nvPicPr>
          <p:cNvPr id="4" name="Picture 2" descr="Biblia niños dibujos casas - Imagui (com imagens) | Oração da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50" y="1825625"/>
            <a:ext cx="55548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00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GOOD MORNING</a:t>
            </a:r>
            <a:endParaRPr lang="es-PA" dirty="0"/>
          </a:p>
        </p:txBody>
      </p:sp>
      <p:pic>
        <p:nvPicPr>
          <p:cNvPr id="4" name="Cancion good morning para niños + letr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3021" y="1825625"/>
            <a:ext cx="5825958" cy="4351338"/>
          </a:xfrm>
        </p:spPr>
      </p:pic>
    </p:spTree>
    <p:extLst>
      <p:ext uri="{BB962C8B-B14F-4D97-AF65-F5344CB8AC3E}">
        <p14:creationId xmlns:p14="http://schemas.microsoft.com/office/powerpoint/2010/main" val="37629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I CAN DO IT</a:t>
            </a:r>
            <a:endParaRPr lang="es-PA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62" t="21086" r="31294" b="8866"/>
          <a:stretch/>
        </p:blipFill>
        <p:spPr>
          <a:xfrm>
            <a:off x="2184400" y="1816100"/>
            <a:ext cx="7035800" cy="45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5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ve Little Monkey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00" y="1231900"/>
            <a:ext cx="9626600" cy="4576763"/>
          </a:xfrm>
        </p:spPr>
      </p:pic>
    </p:spTree>
    <p:extLst>
      <p:ext uri="{BB962C8B-B14F-4D97-AF65-F5344CB8AC3E}">
        <p14:creationId xmlns:p14="http://schemas.microsoft.com/office/powerpoint/2010/main" val="120758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b="1" dirty="0" smtClean="0"/>
              <a:t>I CAN DO IT</a:t>
            </a:r>
            <a:endParaRPr lang="es-PA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PA" dirty="0"/>
          </a:p>
          <a:p>
            <a:pPr marL="0" indent="0">
              <a:buNone/>
            </a:pPr>
            <a:endParaRPr lang="es-PA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836" t="14411" r="30216" b="6944"/>
          <a:stretch/>
        </p:blipFill>
        <p:spPr>
          <a:xfrm>
            <a:off x="2971800" y="1548221"/>
            <a:ext cx="6032500" cy="49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STICK</a:t>
            </a:r>
            <a:endParaRPr lang="es-PA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97" t="17292" r="28996" b="14121"/>
          <a:stretch/>
        </p:blipFill>
        <p:spPr>
          <a:xfrm>
            <a:off x="1625600" y="1431564"/>
            <a:ext cx="8674100" cy="442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I CAN DO IT</a:t>
            </a:r>
            <a:endParaRPr lang="es-PA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60" t="29259" r="34083" b="6822"/>
          <a:stretch/>
        </p:blipFill>
        <p:spPr>
          <a:xfrm>
            <a:off x="1933416" y="1803400"/>
            <a:ext cx="6854984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mbers 1 To 10 Clipart | Free download on ClipArtMa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957943"/>
            <a:ext cx="10856685" cy="382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854411" y="1186249"/>
            <a:ext cx="4534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dirty="0" smtClean="0"/>
              <a:t>NUMBERS</a:t>
            </a:r>
            <a:endParaRPr lang="es-PA" dirty="0"/>
          </a:p>
        </p:txBody>
      </p:sp>
      <p:sp>
        <p:nvSpPr>
          <p:cNvPr id="4" name="CuadroTexto 3"/>
          <p:cNvSpPr txBox="1"/>
          <p:nvPr/>
        </p:nvSpPr>
        <p:spPr>
          <a:xfrm>
            <a:off x="435429" y="5053914"/>
            <a:ext cx="1096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ONE                TWO        THREE          FOUR           FIVE            SIX         SEVEN         EIGHT             NINE                  TEN            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79346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97</Words>
  <Application>Microsoft Office PowerPoint</Application>
  <PresentationFormat>Panorámica</PresentationFormat>
  <Paragraphs>17</Paragraphs>
  <Slides>11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ACADEMIA INTERNACIONAL SANTA FE</vt:lpstr>
      <vt:lpstr>PRAY</vt:lpstr>
      <vt:lpstr>GOOD MORNING</vt:lpstr>
      <vt:lpstr>I CAN DO IT</vt:lpstr>
      <vt:lpstr>Presentación de PowerPoint</vt:lpstr>
      <vt:lpstr>I CAN DO IT</vt:lpstr>
      <vt:lpstr>STICK</vt:lpstr>
      <vt:lpstr>I CAN DO IT</vt:lpstr>
      <vt:lpstr>Presentación de PowerPoint</vt:lpstr>
      <vt:lpstr>HOMEWORK</vt:lpstr>
      <vt:lpstr>THANK YOU       STAY AT HOME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ACADEMIA INTERNACIONAL SANTA FE</dc:title>
  <dc:creator>Ginela</dc:creator>
  <cp:lastModifiedBy>Ginela</cp:lastModifiedBy>
  <cp:revision>13</cp:revision>
  <dcterms:created xsi:type="dcterms:W3CDTF">2020-05-21T19:14:16Z</dcterms:created>
  <dcterms:modified xsi:type="dcterms:W3CDTF">2020-05-26T00:45:13Z</dcterms:modified>
</cp:coreProperties>
</file>