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391886"/>
            <a:ext cx="9966960" cy="1596571"/>
          </a:xfrm>
        </p:spPr>
        <p:txBody>
          <a:bodyPr/>
          <a:lstStyle/>
          <a:p>
            <a:r>
              <a:rPr lang="es-PA" sz="6000" dirty="0" smtClean="0"/>
              <a:t>         ACADEMIA </a:t>
            </a:r>
            <a:r>
              <a:rPr lang="es-PA" sz="6000" dirty="0"/>
              <a:t>INTERNACIONAL SANTA </a:t>
            </a:r>
            <a:r>
              <a:rPr lang="es-PA" sz="6000" dirty="0" smtClean="0"/>
              <a:t> </a:t>
            </a:r>
            <a:r>
              <a:rPr lang="es-PA" sz="6000" dirty="0" err="1" smtClean="0"/>
              <a:t>SANTA</a:t>
            </a:r>
            <a:r>
              <a:rPr lang="es-PA" sz="6000" dirty="0" smtClean="0"/>
              <a:t> FE</a:t>
            </a:r>
            <a:endParaRPr lang="es-PA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5371" y="1988457"/>
            <a:ext cx="10261600" cy="3470511"/>
          </a:xfrm>
        </p:spPr>
        <p:txBody>
          <a:bodyPr/>
          <a:lstStyle/>
          <a:p>
            <a:pPr algn="ctr"/>
            <a:r>
              <a:rPr lang="es-PA" sz="2400" b="1" dirty="0" smtClean="0"/>
              <a:t>FIRST GRADE</a:t>
            </a:r>
            <a:endParaRPr lang="es-PA" sz="2400" b="1" dirty="0"/>
          </a:p>
          <a:p>
            <a:pPr algn="ctr"/>
            <a:r>
              <a:rPr lang="es-PA" sz="2400" b="1" dirty="0"/>
              <a:t>TEACHER YINELA RIVERA</a:t>
            </a:r>
          </a:p>
          <a:p>
            <a:pPr algn="ctr"/>
            <a:r>
              <a:rPr lang="es-PA" sz="2400" b="1" dirty="0"/>
              <a:t>TOPIC:  </a:t>
            </a:r>
            <a:r>
              <a:rPr lang="es-PA" sz="2400" b="1" dirty="0" smtClean="0"/>
              <a:t>CLASSROOM SUPPLIES</a:t>
            </a:r>
            <a:endParaRPr lang="es-PA" sz="2400" b="1" dirty="0"/>
          </a:p>
          <a:p>
            <a:pPr algn="ctr"/>
            <a:r>
              <a:rPr lang="es-PA" sz="2400" b="1" dirty="0"/>
              <a:t>WEEK 1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32" y="525417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2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PRAY</a:t>
            </a:r>
            <a:endParaRPr lang="es-PA" dirty="0"/>
          </a:p>
        </p:txBody>
      </p:sp>
      <p:pic>
        <p:nvPicPr>
          <p:cNvPr id="4" name="Picture 2" descr="Biblia niños dibujos casas - Imagui (com imagens) | Oração d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39" y="2120900"/>
            <a:ext cx="517187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GOOD MORNING CLASS</a:t>
            </a:r>
            <a:endParaRPr lang="es-PA" dirty="0"/>
          </a:p>
        </p:txBody>
      </p:sp>
      <p:pic>
        <p:nvPicPr>
          <p:cNvPr id="5" name="Cancion good morning para niños + let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8514" y="2494501"/>
            <a:ext cx="4930549" cy="3682462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109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1028" y="484632"/>
            <a:ext cx="9067219" cy="1339674"/>
          </a:xfrm>
        </p:spPr>
        <p:txBody>
          <a:bodyPr/>
          <a:lstStyle/>
          <a:p>
            <a:pPr algn="ctr"/>
            <a:r>
              <a:rPr lang="es-PA" dirty="0" smtClean="0"/>
              <a:t>CLASSROOM SUPPLIES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32229"/>
            <a:ext cx="10058399" cy="5939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dirty="0" smtClean="0"/>
              <a:t>						</a:t>
            </a:r>
          </a:p>
          <a:p>
            <a:endParaRPr lang="es-PA" dirty="0"/>
          </a:p>
          <a:p>
            <a:pPr lvl="8"/>
            <a:r>
              <a:rPr lang="es-PA" dirty="0" smtClean="0"/>
              <a:t>                                       	</a:t>
            </a:r>
            <a:endParaRPr lang="es-PA" b="1" dirty="0" smtClean="0"/>
          </a:p>
          <a:p>
            <a:pPr lvl="8"/>
            <a:r>
              <a:rPr lang="es-PA" dirty="0"/>
              <a:t> </a:t>
            </a:r>
            <a:r>
              <a:rPr lang="es-PA" dirty="0" smtClean="0"/>
              <a:t>                                                    		</a:t>
            </a:r>
            <a:endParaRPr lang="es-PA" b="1" dirty="0" smtClean="0"/>
          </a:p>
          <a:p>
            <a:pPr lvl="8"/>
            <a:endParaRPr lang="es-PA" b="1" dirty="0"/>
          </a:p>
          <a:p>
            <a:pPr lvl="8"/>
            <a:r>
              <a:rPr lang="es-PA" b="1" dirty="0" smtClean="0"/>
              <a:t>                                                                             </a:t>
            </a:r>
            <a:endParaRPr lang="es-PA" b="1" dirty="0"/>
          </a:p>
          <a:p>
            <a:pPr lvl="8"/>
            <a:r>
              <a:rPr lang="es-PA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271400" lvl="8" indent="0">
              <a:buNone/>
            </a:pPr>
            <a:r>
              <a:rPr lang="es-PA" b="1" dirty="0" smtClean="0"/>
              <a:t>  CR                                           </a:t>
            </a:r>
          </a:p>
          <a:p>
            <a:pPr lvl="8"/>
            <a:endParaRPr lang="es-PA" b="1" dirty="0"/>
          </a:p>
          <a:p>
            <a:pPr lvl="8"/>
            <a:endParaRPr lang="es-PA" b="1" dirty="0" smtClean="0"/>
          </a:p>
          <a:p>
            <a:pPr lvl="8"/>
            <a:r>
              <a:rPr lang="es-PA" b="1" dirty="0"/>
              <a:t> </a:t>
            </a:r>
            <a:r>
              <a:rPr lang="es-PA" b="1" dirty="0" smtClean="0"/>
              <a:t>                                    </a:t>
            </a:r>
          </a:p>
          <a:p>
            <a:pPr lvl="8"/>
            <a:endParaRPr lang="es-PA" b="1" dirty="0" smtClean="0"/>
          </a:p>
          <a:p>
            <a:pPr lvl="8"/>
            <a:r>
              <a:rPr lang="es-PA" dirty="0"/>
              <a:t> </a:t>
            </a:r>
            <a:r>
              <a:rPr lang="es-PA" dirty="0" smtClean="0"/>
              <a:t>                           </a:t>
            </a:r>
          </a:p>
          <a:p>
            <a:pPr lvl="8"/>
            <a:endParaRPr lang="es-PA" dirty="0"/>
          </a:p>
          <a:p>
            <a:pPr lvl="8"/>
            <a:r>
              <a:rPr lang="es-PA" dirty="0" smtClean="0"/>
              <a:t>                                            </a:t>
            </a:r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75" t="13899" r="6466" b="8104"/>
          <a:stretch/>
        </p:blipFill>
        <p:spPr>
          <a:xfrm>
            <a:off x="1905000" y="1824306"/>
            <a:ext cx="7747000" cy="47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CLASSROOM SUPLIES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261" y="2120900"/>
            <a:ext cx="7205827" cy="4051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-228600"/>
            <a:ext cx="12042774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HOMEWORK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803400"/>
            <a:ext cx="10058400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A" dirty="0" smtClean="0"/>
          </a:p>
          <a:p>
            <a:r>
              <a:rPr lang="es-PA" dirty="0" smtClean="0"/>
              <a:t>LLENAR LAS PÁGINAS DEL WORKBOOK O DIBUJAR </a:t>
            </a:r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776" t="17041" r="13903" b="10573"/>
          <a:stretch/>
        </p:blipFill>
        <p:spPr>
          <a:xfrm>
            <a:off x="2374900" y="2844800"/>
            <a:ext cx="59944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4256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HOMEWORK. Desarrollarla en el libro o dibujarla 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62" t="10644" r="3276" b="5827"/>
          <a:stretch/>
        </p:blipFill>
        <p:spPr>
          <a:xfrm>
            <a:off x="1816100" y="2046686"/>
            <a:ext cx="7838236" cy="3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HOMEWORK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/>
              <a:t>ELABORAR UNA LÁMINA CON DIBUJOS O FIGURAS CON EL MATERIAL QUE POSEAN Y LUEGO ME VAN A PRESENTAR EN LA CLASE VIRTUAL SU </a:t>
            </a:r>
            <a:r>
              <a:rPr lang="es-PA" dirty="0" smtClean="0"/>
              <a:t>CHARLA SEÑALARÁN Y PRONUNCIARÁN CADA CLASSROOM OBJECTS  SIGUIENDO </a:t>
            </a:r>
            <a:r>
              <a:rPr lang="es-PA" dirty="0"/>
              <a:t>LAS INDICACIONES ENVIADAS </a:t>
            </a:r>
            <a:r>
              <a:rPr lang="es-PA" dirty="0" smtClean="0"/>
              <a:t>EN </a:t>
            </a:r>
            <a:r>
              <a:rPr lang="es-PA" dirty="0" smtClean="0"/>
              <a:t>VIDEO </a:t>
            </a:r>
            <a:r>
              <a:rPr lang="es-PA" dirty="0" smtClean="0"/>
              <a:t> </a:t>
            </a:r>
            <a:r>
              <a:rPr lang="es-PA" dirty="0" smtClean="0"/>
              <a:t>WHATSAPP</a:t>
            </a:r>
            <a:r>
              <a:rPr lang="es-PA" dirty="0" smtClean="0"/>
              <a:t>.</a:t>
            </a:r>
          </a:p>
          <a:p>
            <a:r>
              <a:rPr lang="es-PA" dirty="0" smtClean="0"/>
              <a:t> </a:t>
            </a:r>
            <a:r>
              <a:rPr lang="es-PA" dirty="0"/>
              <a:t>SERÁ </a:t>
            </a:r>
            <a:r>
              <a:rPr lang="es-PA" dirty="0" smtClean="0"/>
              <a:t>EVALUADA SUMATIVA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1730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085883"/>
          </a:xfrm>
        </p:spPr>
        <p:txBody>
          <a:bodyPr/>
          <a:lstStyle/>
          <a:p>
            <a:pPr algn="ctr"/>
            <a:r>
              <a:rPr lang="es-PA" dirty="0" smtClean="0"/>
              <a:t>THANK YOU</a:t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>SEE YOU TOMORROW.     STAY AT HOME</a:t>
            </a:r>
            <a:endParaRPr lang="es-PA" dirty="0"/>
          </a:p>
        </p:txBody>
      </p:sp>
      <p:pic>
        <p:nvPicPr>
          <p:cNvPr id="4" name="Picture 18" descr="Los 6 mejores dibujos animados educativos para tus hij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57" y="4044043"/>
            <a:ext cx="6125029" cy="25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320</TotalTime>
  <Words>86</Words>
  <Application>Microsoft Office PowerPoint</Application>
  <PresentationFormat>Panorámica</PresentationFormat>
  <Paragraphs>33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Tipo de madera</vt:lpstr>
      <vt:lpstr>         ACADEMIA INTERNACIONAL SANTA  SANTA FE</vt:lpstr>
      <vt:lpstr>PRAY</vt:lpstr>
      <vt:lpstr>GOOD MORNING CLASS</vt:lpstr>
      <vt:lpstr>CLASSROOM SUPPLIES</vt:lpstr>
      <vt:lpstr>CLASSROOM SUPLIES</vt:lpstr>
      <vt:lpstr>HOMEWORK</vt:lpstr>
      <vt:lpstr>HOMEWORK. Desarrollarla en el libro o dibujarla </vt:lpstr>
      <vt:lpstr>HOMEWORK</vt:lpstr>
      <vt:lpstr>THANK YOU  SEE YOU TOMORROW.     STAY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Ginela</dc:creator>
  <cp:lastModifiedBy>Ginela</cp:lastModifiedBy>
  <cp:revision>7</cp:revision>
  <dcterms:created xsi:type="dcterms:W3CDTF">2020-05-22T13:39:05Z</dcterms:created>
  <dcterms:modified xsi:type="dcterms:W3CDTF">2020-05-26T15:30:56Z</dcterms:modified>
</cp:coreProperties>
</file>