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256" r:id="rId5"/>
    <p:sldId id="271" r:id="rId6"/>
    <p:sldId id="279" r:id="rId7"/>
    <p:sldId id="281" r:id="rId8"/>
    <p:sldId id="280" r:id="rId9"/>
    <p:sldId id="257" r:id="rId10"/>
    <p:sldId id="275" r:id="rId11"/>
    <p:sldId id="276" r:id="rId12"/>
    <p:sldId id="282" r:id="rId13"/>
    <p:sldId id="283" r:id="rId14"/>
    <p:sldId id="284" r:id="rId15"/>
    <p:sldId id="285" r:id="rId16"/>
    <p:sldId id="286" r:id="rId17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e damos la bienvenida" id="{E75E278A-FF0E-49A4-B170-79828D63BBAD}">
          <p14:sldIdLst>
            <p14:sldId id="256"/>
          </p14:sldIdLst>
        </p14:section>
        <p14:section name="Diseñar, Transformación, Anotar, Trabajar en colaboración, Información" id="{B9B51309-D148-4332-87C2-07BE32FBCA3B}">
          <p14:sldIdLst>
            <p14:sldId id="271"/>
            <p14:sldId id="279"/>
            <p14:sldId id="281"/>
            <p14:sldId id="280"/>
            <p14:sldId id="257"/>
            <p14:sldId id="275"/>
            <p14:sldId id="276"/>
          </p14:sldIdLst>
        </p14:section>
        <p14:section name="Más información" id="{2CC34DB2-6590-42C0-AD4B-A04C6060184E}">
          <p14:sldIdLst>
            <p14:sldId id="282"/>
            <p14:sldId id="283"/>
            <p14:sldId id="284"/>
            <p14:sldId id="285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utor" initials="A" lastIdx="0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404040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41" autoAdjust="0"/>
  </p:normalViewPr>
  <p:slideViewPr>
    <p:cSldViewPr snapToGrid="0">
      <p:cViewPr>
        <p:scale>
          <a:sx n="79" d="100"/>
          <a:sy n="79" d="100"/>
        </p:scale>
        <p:origin x="336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402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E7C177B-B36A-42FB-963C-4A4062E11465}" type="datetime1">
              <a:rPr lang="es-ES" smtClean="0"/>
              <a:t>26/05/2020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679768-A2FC-4D08-91F6-8DCE6C566B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D6E2F-8700-4332-938B-4B711CF8351C}" type="datetime1">
              <a:rPr lang="es-ES" smtClean="0"/>
              <a:pPr/>
              <a:t>26/05/2020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61EA0F-A667-4B49-8422-0062BC55E249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6528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4351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6121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9482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2197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2817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8489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noProof="0" dirty="0"/>
              <a:t>En el modo Presentación con diapositivas, seleccione las flechas para visitar los vínculos.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1780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es-ES" sz="1800" noProof="0"/>
          </a:p>
        </p:txBody>
      </p:sp>
      <p:cxnSp>
        <p:nvCxnSpPr>
          <p:cNvPr id="12" name="Conector recto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rtlCol="0"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 smtClean="0"/>
              <a:t>Editar el estilo de texto del patrón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 smtClean="0"/>
              <a:t>Segundo nivel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 smtClean="0"/>
              <a:t>Tercer nivel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 smtClean="0"/>
              <a:t>Cuarto nivel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Marcador de fecha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8BBF53A3-647D-4EB5-8024-AB2FE87A599F}" type="datetime1">
              <a:rPr lang="es-ES" noProof="0" smtClean="0"/>
              <a:t>26/05/2020</a:t>
            </a:fld>
            <a:endParaRPr lang="es-ES" noProof="0"/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8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0"/>
          </a:p>
        </p:txBody>
      </p:sp>
      <p:sp>
        <p:nvSpPr>
          <p:cNvPr id="10" name="Rectángulo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7" name="Marcador de contenido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 smtClean="0"/>
              <a:t>Editar el estilo de texto del patrón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 smtClean="0"/>
              <a:t>Segundo nivel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 smtClean="0"/>
              <a:t>Tercer nivel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 smtClean="0"/>
              <a:t>Cuarto nivel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 smtClean="0"/>
              <a:t>Quinto nivel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es-ES" sz="1800" noProof="0"/>
          </a:p>
        </p:txBody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E5AAFFC4-FA62-427A-8CE9-ACD9FDA24490}" type="datetime1">
              <a:rPr lang="es-ES" noProof="0" smtClean="0"/>
              <a:t>26/05/2020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cxnSp>
        <p:nvCxnSpPr>
          <p:cNvPr id="8" name="Conector recto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0" y="362858"/>
            <a:ext cx="10515600" cy="2249714"/>
          </a:xfrm>
        </p:spPr>
        <p:txBody>
          <a:bodyPr rtlCol="0" anchor="ctr" anchorCtr="0">
            <a:normAutofit/>
          </a:bodyPr>
          <a:lstStyle/>
          <a:p>
            <a:pPr algn="ctr" rtl="0"/>
            <a:r>
              <a:rPr lang="es-ES" sz="4800" dirty="0" smtClean="0">
                <a:solidFill>
                  <a:schemeClr val="bg1"/>
                </a:solidFill>
              </a:rPr>
              <a:t>              </a:t>
            </a:r>
            <a:r>
              <a:rPr lang="es-ES" sz="4800" b="1" dirty="0" smtClean="0"/>
              <a:t>ACADEMIA INTERNACIONAL SANTA FE</a:t>
            </a:r>
            <a:endParaRPr lang="es-ES" sz="48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855620" y="2728687"/>
            <a:ext cx="10944494" cy="3555999"/>
          </a:xfrm>
        </p:spPr>
        <p:txBody>
          <a:bodyPr rtlCol="0">
            <a:normAutofit/>
          </a:bodyPr>
          <a:lstStyle/>
          <a:p>
            <a:pPr marL="0" indent="0" algn="ctr" rtl="0">
              <a:buNone/>
            </a:pPr>
            <a:r>
              <a:rPr lang="es-ES" sz="2400" b="1" dirty="0" smtClean="0">
                <a:latin typeface="+mj-lt"/>
              </a:rPr>
              <a:t>FIFTH GRADE</a:t>
            </a:r>
          </a:p>
          <a:p>
            <a:pPr marL="0" indent="0" algn="ctr" rtl="0">
              <a:buNone/>
            </a:pPr>
            <a:r>
              <a:rPr lang="es-ES" sz="2400" b="1" dirty="0" smtClean="0">
                <a:latin typeface="+mj-lt"/>
              </a:rPr>
              <a:t>TOPIC: PRESENT PROGRESIVE</a:t>
            </a:r>
          </a:p>
          <a:p>
            <a:pPr marL="0" indent="0" algn="ctr" rtl="0">
              <a:buNone/>
            </a:pPr>
            <a:r>
              <a:rPr lang="es-ES" sz="2400" b="1" dirty="0" smtClean="0">
                <a:latin typeface="+mj-lt"/>
              </a:rPr>
              <a:t>TEACHER YINELA RIVERA</a:t>
            </a:r>
          </a:p>
          <a:p>
            <a:pPr marL="0" indent="0" algn="ctr" rtl="0">
              <a:buNone/>
            </a:pPr>
            <a:r>
              <a:rPr lang="es-ES" sz="2400" b="1" dirty="0" smtClean="0">
                <a:latin typeface="+mj-lt"/>
              </a:rPr>
              <a:t>WEEK 1</a:t>
            </a:r>
            <a:endParaRPr lang="es-ES" sz="2400" b="1" dirty="0">
              <a:latin typeface="+mj-lt"/>
            </a:endParaRPr>
          </a:p>
        </p:txBody>
      </p:sp>
      <p:pic>
        <p:nvPicPr>
          <p:cNvPr id="4" name="Imagen 3" descr="Logotipo de PowerPoin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907283" y="5209538"/>
            <a:ext cx="2474189" cy="822960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32" y="494350"/>
            <a:ext cx="1832610" cy="1463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27514" t="19521" r="25289" b="10402"/>
          <a:stretch/>
        </p:blipFill>
        <p:spPr>
          <a:xfrm>
            <a:off x="521209" y="2581315"/>
            <a:ext cx="5299020" cy="354371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23004" t="34474" r="31817" b="18899"/>
          <a:stretch/>
        </p:blipFill>
        <p:spPr>
          <a:xfrm>
            <a:off x="5820229" y="2581315"/>
            <a:ext cx="6445797" cy="3458361"/>
          </a:xfrm>
          <a:prstGeom prst="rect">
            <a:avLst/>
          </a:prstGeom>
        </p:spPr>
      </p:pic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A" dirty="0" smtClean="0"/>
              <a:t>HOMEWORK. DESARROLLAR  PARTE 4 DE LA PÁGINA 7 Y LA PARTE 1 DE LA PÁGINA 13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95565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A" dirty="0" smtClean="0"/>
              <a:t>HOMEWORK. DESARROLLAR LA SOPA DE LETRAS DE LA PÁGINA 13 Y ENVIARLA POR FOTO. </a:t>
            </a:r>
            <a:endParaRPr lang="es-PA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9923" t="19921" r="18927" b="11463"/>
          <a:stretch/>
        </p:blipFill>
        <p:spPr>
          <a:xfrm>
            <a:off x="1291771" y="2960914"/>
            <a:ext cx="7794172" cy="373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37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539496" y="2560319"/>
            <a:ext cx="9445752" cy="4165333"/>
          </a:xfrm>
        </p:spPr>
        <p:txBody>
          <a:bodyPr/>
          <a:lstStyle/>
          <a:p>
            <a:r>
              <a:rPr lang="es-PA" sz="1400" dirty="0" smtClean="0"/>
              <a:t>HOMEWORK: WRITE IN YOUR NOTEBOOK. USE PRESENT PROGRESSIVE IN THE FOLLOWING SENTENCES. REMEMBER TO USE THE VERB BE </a:t>
            </a:r>
            <a:r>
              <a:rPr lang="es-PA" sz="1400" b="1" i="1" dirty="0" smtClean="0"/>
              <a:t>AM-IS-ARE. ENVÍA POR FOTO O CORREO TU TAREA.</a:t>
            </a:r>
          </a:p>
          <a:p>
            <a:pPr marL="457200" indent="-457200">
              <a:buAutoNum type="arabicPeriod"/>
            </a:pPr>
            <a:r>
              <a:rPr lang="es-PA" sz="1400" b="1" i="1" dirty="0" smtClean="0"/>
              <a:t>MARTHA  </a:t>
            </a:r>
            <a:r>
              <a:rPr lang="es-PA" sz="1400" b="1" i="1" dirty="0" smtClean="0"/>
              <a:t>DRIVES </a:t>
            </a:r>
            <a:r>
              <a:rPr lang="es-PA" sz="1400" b="1" i="1" dirty="0" smtClean="0"/>
              <a:t>HER CAR.   </a:t>
            </a:r>
            <a:r>
              <a:rPr lang="es-PA" sz="1400" b="1" i="1" u="sng" dirty="0" smtClean="0"/>
              <a:t>   </a:t>
            </a:r>
            <a:r>
              <a:rPr lang="es-PA" sz="1400" b="1" i="1" dirty="0" smtClean="0"/>
              <a:t>_____________________________________________</a:t>
            </a:r>
          </a:p>
          <a:p>
            <a:pPr marL="457200" indent="-457200">
              <a:buAutoNum type="arabicPeriod"/>
            </a:pPr>
            <a:r>
              <a:rPr lang="es-PA" sz="1400" b="1" i="1" dirty="0" smtClean="0"/>
              <a:t>JOHN </a:t>
            </a:r>
            <a:r>
              <a:rPr lang="es-PA" sz="1400" b="1" i="1" dirty="0" smtClean="0"/>
              <a:t>FIXES </a:t>
            </a:r>
            <a:r>
              <a:rPr lang="es-PA" sz="1400" b="1" i="1" dirty="0" smtClean="0"/>
              <a:t>THE CAR.____________________________________________________________</a:t>
            </a:r>
          </a:p>
          <a:p>
            <a:pPr marL="457200" indent="-457200">
              <a:buAutoNum type="arabicPeriod"/>
            </a:pPr>
            <a:r>
              <a:rPr lang="es-PA" sz="1400" b="1" i="1" dirty="0" smtClean="0"/>
              <a:t>I READ A BOOK.________________________________________________________________</a:t>
            </a:r>
          </a:p>
          <a:p>
            <a:pPr marL="457200" indent="-457200">
              <a:buAutoNum type="arabicPeriod"/>
            </a:pPr>
            <a:r>
              <a:rPr lang="es-PA" sz="1400" b="1" i="1" dirty="0" smtClean="0"/>
              <a:t>YOU EAT COOKIES.______________________________________________________________</a:t>
            </a:r>
          </a:p>
          <a:p>
            <a:pPr marL="457200" indent="-457200">
              <a:buAutoNum type="arabicPeriod"/>
            </a:pPr>
            <a:r>
              <a:rPr lang="es-PA" sz="1400" b="1" i="1" dirty="0" smtClean="0"/>
              <a:t>THEY PLAY BASEBALL____________________________________________________________</a:t>
            </a:r>
          </a:p>
          <a:p>
            <a:pPr marL="457200" indent="-457200">
              <a:buAutoNum type="arabicPeriod"/>
            </a:pPr>
            <a:endParaRPr lang="es-PA" sz="1400" b="1" i="1" dirty="0" smtClean="0"/>
          </a:p>
          <a:p>
            <a:pPr marL="457200" indent="-457200">
              <a:buAutoNum type="arabicPeriod"/>
            </a:pPr>
            <a:endParaRPr lang="es-PA" sz="1400" b="1" i="1" dirty="0" smtClean="0"/>
          </a:p>
          <a:p>
            <a:endParaRPr lang="es-PA" b="1" i="1" dirty="0"/>
          </a:p>
          <a:p>
            <a:endParaRPr lang="es-PA" b="1" i="1" dirty="0"/>
          </a:p>
        </p:txBody>
      </p:sp>
    </p:spTree>
    <p:extLst>
      <p:ext uri="{BB962C8B-B14F-4D97-AF65-F5344CB8AC3E}">
        <p14:creationId xmlns:p14="http://schemas.microsoft.com/office/powerpoint/2010/main" val="196571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THANK YOU.   STAY AT HOME</a:t>
            </a:r>
            <a:endParaRPr lang="es-PA" dirty="0"/>
          </a:p>
        </p:txBody>
      </p:sp>
      <p:pic>
        <p:nvPicPr>
          <p:cNvPr id="4" name="Picture 18" descr="Los 6 mejores dibujos animados educativos para tus hijos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730" y="2560638"/>
            <a:ext cx="7069665" cy="397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57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856521" y="419028"/>
            <a:ext cx="7457184" cy="640080"/>
          </a:xfrm>
        </p:spPr>
        <p:txBody>
          <a:bodyPr rtlCol="0">
            <a:noAutofit/>
          </a:bodyPr>
          <a:lstStyle/>
          <a:p>
            <a:pPr algn="ctr" rtl="0"/>
            <a:r>
              <a:rPr lang="es-ES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PRAY</a:t>
            </a:r>
            <a:endParaRPr lang="es-ES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8" name="Marcador de posición de contenido 17"/>
          <p:cNvSpPr txBox="1">
            <a:spLocks/>
          </p:cNvSpPr>
          <p:nvPr/>
        </p:nvSpPr>
        <p:spPr>
          <a:xfrm>
            <a:off x="918981" y="1524708"/>
            <a:ext cx="4321704" cy="3871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endParaRPr lang="es-E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2" descr="Biblia niños dibujos casas - Imagui (com imagens) | Oração da ...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746" y="2249488"/>
            <a:ext cx="4521334" cy="354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61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3" name="drumroll.wav"/>
          </p:stSnd>
        </p:sndAc>
      </p:transition>
    </mc:Choice>
    <mc:Fallback xmlns="">
      <p:transition>
        <p:sndAc>
          <p:stSnd>
            <p:snd r:embed="rId5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PRESENT PROGRESIVE</a:t>
            </a:r>
            <a:endParaRPr lang="es-ES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6" name="Marcador de contenido 17"/>
          <p:cNvSpPr txBox="1">
            <a:spLocks/>
          </p:cNvSpPr>
          <p:nvPr/>
        </p:nvSpPr>
        <p:spPr>
          <a:xfrm>
            <a:off x="1056513" y="2844450"/>
            <a:ext cx="4504252" cy="1065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2000"/>
              </a:spcAft>
              <a:buNone/>
              <a:defRPr/>
            </a:pPr>
            <a:endParaRPr lang="es-ES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Marcador de contenido 17"/>
          <p:cNvSpPr txBox="1">
            <a:spLocks/>
          </p:cNvSpPr>
          <p:nvPr/>
        </p:nvSpPr>
        <p:spPr>
          <a:xfrm>
            <a:off x="1056513" y="4236460"/>
            <a:ext cx="4504252" cy="761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endParaRPr lang="es-ES" dirty="0">
              <a:solidFill>
                <a:prstClr val="black">
                  <a:lumMod val="75000"/>
                  <a:lumOff val="25000"/>
                </a:prstClr>
              </a:solidFill>
              <a:cs typeface="Segoe U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0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>
                <a:latin typeface="Segoe UI Light" panose="020B0502040204020203" pitchFamily="34" charset="0"/>
                <a:cs typeface="Segoe UI Light" panose="020B0502040204020203" pitchFamily="34" charset="0"/>
              </a:rPr>
              <a:t>Transformación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3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Configurar </a:t>
            </a:r>
            <a:r>
              <a:rPr lang="es-ES">
                <a:latin typeface="Segoe UI Light" panose="020B0502040204020203" pitchFamily="34" charset="0"/>
                <a:cs typeface="Segoe UI Light" panose="020B0502040204020203" pitchFamily="34" charset="0"/>
              </a:rPr>
              <a:t>Transformación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83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7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6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2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025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715158_TF10001108.potx" id="{3068D4C4-799F-4D37-B4B4-23B54CC64B2C}" vid="{0428EABF-2A66-4C1D-8919-2064943E471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a oficin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8a52e8c320b9a064ae3583ae3861c9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8020cb39231a0945110f9cd888b521a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FD7FC771-7DFE-49DA-B577-71181BFBC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0072C5-DDE0-4258-BA7A-4D4B80DFA63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 damos la bienvenida a PowerPoint 2016</Template>
  <TotalTime>0</TotalTime>
  <Words>140</Words>
  <Application>Microsoft Office PowerPoint</Application>
  <PresentationFormat>Panorámica</PresentationFormat>
  <Paragraphs>30</Paragraphs>
  <Slides>13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Segoe UI</vt:lpstr>
      <vt:lpstr>Segoe UI Light</vt:lpstr>
      <vt:lpstr>WelcomeDoc</vt:lpstr>
      <vt:lpstr>              ACADEMIA INTERNACIONAL SANTA FE</vt:lpstr>
      <vt:lpstr>PRAY</vt:lpstr>
      <vt:lpstr>PRESENT PROGRESIVE</vt:lpstr>
      <vt:lpstr>Transformación</vt:lpstr>
      <vt:lpstr>Configurar Transformación</vt:lpstr>
      <vt:lpstr>Presentación de PowerPoint</vt:lpstr>
      <vt:lpstr>Presentación de PowerPoint</vt:lpstr>
      <vt:lpstr>Presentación de PowerPoint</vt:lpstr>
      <vt:lpstr>Presentación de PowerPoint</vt:lpstr>
      <vt:lpstr>HOMEWORK. DESARROLLAR  PARTE 4 DE LA PÁGINA 7 Y LA PARTE 1 DE LA PÁGINA 13</vt:lpstr>
      <vt:lpstr>HOMEWORK. DESARROLLAR LA SOPA DE LETRAS DE LA PÁGINA 13 Y ENVIARLA POR FOTO. </vt:lpstr>
      <vt:lpstr>Presentación de PowerPoint</vt:lpstr>
      <vt:lpstr>THANK YOU.   STAY AT HOME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2020-05-24T15:47:05Z</dcterms:created>
  <dcterms:modified xsi:type="dcterms:W3CDTF">2020-05-26T15:32:16Z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